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5" r:id="rId3"/>
    <p:sldId id="271" r:id="rId4"/>
    <p:sldId id="272" r:id="rId5"/>
    <p:sldId id="258" r:id="rId6"/>
    <p:sldId id="273" r:id="rId7"/>
    <p:sldId id="25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4" r:id="rId2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7"/>
    <p:restoredTop sz="94718"/>
  </p:normalViewPr>
  <p:slideViewPr>
    <p:cSldViewPr snapToGrid="0">
      <p:cViewPr varScale="1">
        <p:scale>
          <a:sx n="93" d="100"/>
          <a:sy n="93" d="100"/>
        </p:scale>
        <p:origin x="248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BD05EB-5EA5-4290-A12F-29C0C6EB3E27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079DBA4-E6DB-4257-968D-0DC279C93B02}">
      <dgm:prSet/>
      <dgm:spPr/>
      <dgm:t>
        <a:bodyPr/>
        <a:lstStyle/>
        <a:p>
          <a:pPr>
            <a:defRPr b="1"/>
          </a:pPr>
          <a:r>
            <a:rPr lang="en-US"/>
            <a:t>10:00</a:t>
          </a:r>
        </a:p>
      </dgm:t>
    </dgm:pt>
    <dgm:pt modelId="{11E1F32E-2E69-4C89-AB06-4FC31D43AD18}" type="parTrans" cxnId="{6B3ECA72-07A6-41AD-BFE8-5A4BA5746C03}">
      <dgm:prSet/>
      <dgm:spPr/>
      <dgm:t>
        <a:bodyPr/>
        <a:lstStyle/>
        <a:p>
          <a:endParaRPr lang="en-US"/>
        </a:p>
      </dgm:t>
    </dgm:pt>
    <dgm:pt modelId="{9EBF0D4C-BDCB-44DA-B965-E90A65B97ACF}" type="sibTrans" cxnId="{6B3ECA72-07A6-41AD-BFE8-5A4BA5746C03}">
      <dgm:prSet/>
      <dgm:spPr/>
      <dgm:t>
        <a:bodyPr/>
        <a:lstStyle/>
        <a:p>
          <a:endParaRPr lang="en-US"/>
        </a:p>
      </dgm:t>
    </dgm:pt>
    <dgm:pt modelId="{092D6B68-12FB-404E-814A-9A19C26E14D7}">
      <dgm:prSet/>
      <dgm:spPr/>
      <dgm:t>
        <a:bodyPr/>
        <a:lstStyle/>
        <a:p>
          <a:r>
            <a:rPr lang="en-US"/>
            <a:t>Bienvenida. Recuento Abril-Enero, año 1.</a:t>
          </a:r>
        </a:p>
      </dgm:t>
    </dgm:pt>
    <dgm:pt modelId="{2B5A2185-3E8E-4295-A4E2-A63C66C7AF8B}" type="parTrans" cxnId="{2DE74BEA-81F7-40D3-B723-6BCD90F6724E}">
      <dgm:prSet/>
      <dgm:spPr/>
      <dgm:t>
        <a:bodyPr/>
        <a:lstStyle/>
        <a:p>
          <a:endParaRPr lang="en-US"/>
        </a:p>
      </dgm:t>
    </dgm:pt>
    <dgm:pt modelId="{E982E1F3-2554-419E-A108-71884AE0D8BA}" type="sibTrans" cxnId="{2DE74BEA-81F7-40D3-B723-6BCD90F6724E}">
      <dgm:prSet/>
      <dgm:spPr/>
      <dgm:t>
        <a:bodyPr/>
        <a:lstStyle/>
        <a:p>
          <a:endParaRPr lang="en-US"/>
        </a:p>
      </dgm:t>
    </dgm:pt>
    <dgm:pt modelId="{71E764CB-8940-4077-B3E3-CE6612BA74AD}">
      <dgm:prSet/>
      <dgm:spPr/>
      <dgm:t>
        <a:bodyPr/>
        <a:lstStyle/>
        <a:p>
          <a:pPr>
            <a:defRPr b="1"/>
          </a:pPr>
          <a:r>
            <a:rPr lang="en-US"/>
            <a:t>10:30</a:t>
          </a:r>
        </a:p>
      </dgm:t>
    </dgm:pt>
    <dgm:pt modelId="{6F3167F6-5FD8-4F95-A8D0-0E3E05A34662}" type="parTrans" cxnId="{6A9FA8A0-CD3D-4269-9EAF-85A780B04530}">
      <dgm:prSet/>
      <dgm:spPr/>
      <dgm:t>
        <a:bodyPr/>
        <a:lstStyle/>
        <a:p>
          <a:endParaRPr lang="en-US"/>
        </a:p>
      </dgm:t>
    </dgm:pt>
    <dgm:pt modelId="{91314286-6210-4B4E-A888-4ED7FE87786F}" type="sibTrans" cxnId="{6A9FA8A0-CD3D-4269-9EAF-85A780B04530}">
      <dgm:prSet/>
      <dgm:spPr/>
      <dgm:t>
        <a:bodyPr/>
        <a:lstStyle/>
        <a:p>
          <a:endParaRPr lang="en-US"/>
        </a:p>
      </dgm:t>
    </dgm:pt>
    <dgm:pt modelId="{164D8691-1790-41DC-8557-E37CB6C699D2}">
      <dgm:prSet/>
      <dgm:spPr/>
      <dgm:t>
        <a:bodyPr/>
        <a:lstStyle/>
        <a:p>
          <a:r>
            <a:rPr lang="en-US"/>
            <a:t>Presentaciones</a:t>
          </a:r>
        </a:p>
      </dgm:t>
    </dgm:pt>
    <dgm:pt modelId="{ECE4D008-D015-4134-B0DD-BA0E1DE09CCB}" type="parTrans" cxnId="{283C6BD3-8C47-480C-8613-161044004E74}">
      <dgm:prSet/>
      <dgm:spPr/>
      <dgm:t>
        <a:bodyPr/>
        <a:lstStyle/>
        <a:p>
          <a:endParaRPr lang="en-US"/>
        </a:p>
      </dgm:t>
    </dgm:pt>
    <dgm:pt modelId="{90ECFC7B-CB31-403C-B3BA-2EA5C90C8C29}" type="sibTrans" cxnId="{283C6BD3-8C47-480C-8613-161044004E74}">
      <dgm:prSet/>
      <dgm:spPr/>
      <dgm:t>
        <a:bodyPr/>
        <a:lstStyle/>
        <a:p>
          <a:endParaRPr lang="en-US"/>
        </a:p>
      </dgm:t>
    </dgm:pt>
    <dgm:pt modelId="{4CC0137D-EFBC-4C03-8A94-26976FF59EBE}">
      <dgm:prSet/>
      <dgm:spPr/>
      <dgm:t>
        <a:bodyPr/>
        <a:lstStyle/>
        <a:p>
          <a:pPr>
            <a:defRPr b="1"/>
          </a:pPr>
          <a:r>
            <a:rPr lang="en-US"/>
            <a:t>10:35</a:t>
          </a:r>
        </a:p>
      </dgm:t>
    </dgm:pt>
    <dgm:pt modelId="{68C1B270-8165-4A8E-ABE1-85AF46C82191}" type="parTrans" cxnId="{56E759CC-2035-4CA7-A997-6892E10D35EE}">
      <dgm:prSet/>
      <dgm:spPr/>
      <dgm:t>
        <a:bodyPr/>
        <a:lstStyle/>
        <a:p>
          <a:endParaRPr lang="en-US"/>
        </a:p>
      </dgm:t>
    </dgm:pt>
    <dgm:pt modelId="{77EE54AF-7D0F-40E0-A492-255310A8CFD4}" type="sibTrans" cxnId="{56E759CC-2035-4CA7-A997-6892E10D35EE}">
      <dgm:prSet/>
      <dgm:spPr/>
      <dgm:t>
        <a:bodyPr/>
        <a:lstStyle/>
        <a:p>
          <a:endParaRPr lang="en-US"/>
        </a:p>
      </dgm:t>
    </dgm:pt>
    <dgm:pt modelId="{F07D4B93-9109-4938-9CD6-3F8D35739CCC}">
      <dgm:prSet/>
      <dgm:spPr/>
      <dgm:t>
        <a:bodyPr/>
        <a:lstStyle/>
        <a:p>
          <a:r>
            <a:rPr lang="en-US"/>
            <a:t>Felipe Martínez Fernández</a:t>
          </a:r>
        </a:p>
      </dgm:t>
    </dgm:pt>
    <dgm:pt modelId="{7E6512F7-F1B2-459D-99E0-248A965CA385}" type="parTrans" cxnId="{220B1F69-CFAD-4A1A-AC11-4402027EC069}">
      <dgm:prSet/>
      <dgm:spPr/>
      <dgm:t>
        <a:bodyPr/>
        <a:lstStyle/>
        <a:p>
          <a:endParaRPr lang="en-US"/>
        </a:p>
      </dgm:t>
    </dgm:pt>
    <dgm:pt modelId="{8EAAF9E7-F614-4E42-A772-74A6CDBD474D}" type="sibTrans" cxnId="{220B1F69-CFAD-4A1A-AC11-4402027EC069}">
      <dgm:prSet/>
      <dgm:spPr/>
      <dgm:t>
        <a:bodyPr/>
        <a:lstStyle/>
        <a:p>
          <a:endParaRPr lang="en-US"/>
        </a:p>
      </dgm:t>
    </dgm:pt>
    <dgm:pt modelId="{E33C301D-9BDB-4FE2-866E-692EB1A9C728}">
      <dgm:prSet/>
      <dgm:spPr/>
      <dgm:t>
        <a:bodyPr/>
        <a:lstStyle/>
        <a:p>
          <a:pPr>
            <a:defRPr b="1"/>
          </a:pPr>
          <a:r>
            <a:rPr lang="en-US"/>
            <a:t>11:00</a:t>
          </a:r>
        </a:p>
      </dgm:t>
    </dgm:pt>
    <dgm:pt modelId="{0811D5A2-A44A-4CB9-8E5C-77A72B48B466}" type="parTrans" cxnId="{F9774483-E4C9-427C-BA1C-3A60B454991F}">
      <dgm:prSet/>
      <dgm:spPr/>
      <dgm:t>
        <a:bodyPr/>
        <a:lstStyle/>
        <a:p>
          <a:endParaRPr lang="en-US"/>
        </a:p>
      </dgm:t>
    </dgm:pt>
    <dgm:pt modelId="{59F63BA4-1190-4967-A78B-A33A302F4FCE}" type="sibTrans" cxnId="{F9774483-E4C9-427C-BA1C-3A60B454991F}">
      <dgm:prSet/>
      <dgm:spPr/>
      <dgm:t>
        <a:bodyPr/>
        <a:lstStyle/>
        <a:p>
          <a:endParaRPr lang="en-US"/>
        </a:p>
      </dgm:t>
    </dgm:pt>
    <dgm:pt modelId="{CB5567B4-715B-4686-B6BC-C1FEB5C22FDF}">
      <dgm:prSet/>
      <dgm:spPr/>
      <dgm:t>
        <a:bodyPr/>
        <a:lstStyle/>
        <a:p>
          <a:r>
            <a:rPr lang="en-US"/>
            <a:t>Cecilia Ibarra Mendoza</a:t>
          </a:r>
        </a:p>
      </dgm:t>
    </dgm:pt>
    <dgm:pt modelId="{F0178DBA-26CE-41BC-B861-36AEEF3A1EC6}" type="parTrans" cxnId="{9FEC61CD-8B3A-4E79-B929-2E9261F92016}">
      <dgm:prSet/>
      <dgm:spPr/>
      <dgm:t>
        <a:bodyPr/>
        <a:lstStyle/>
        <a:p>
          <a:endParaRPr lang="en-US"/>
        </a:p>
      </dgm:t>
    </dgm:pt>
    <dgm:pt modelId="{3E9B4FA9-9C3C-4FD1-AA7B-E132F06F65C2}" type="sibTrans" cxnId="{9FEC61CD-8B3A-4E79-B929-2E9261F92016}">
      <dgm:prSet/>
      <dgm:spPr/>
      <dgm:t>
        <a:bodyPr/>
        <a:lstStyle/>
        <a:p>
          <a:endParaRPr lang="en-US"/>
        </a:p>
      </dgm:t>
    </dgm:pt>
    <dgm:pt modelId="{3667C209-E668-4896-BA12-E4628390DF99}">
      <dgm:prSet/>
      <dgm:spPr/>
      <dgm:t>
        <a:bodyPr/>
        <a:lstStyle/>
        <a:p>
          <a:pPr>
            <a:defRPr b="1"/>
          </a:pPr>
          <a:r>
            <a:rPr lang="en-US"/>
            <a:t>11:30</a:t>
          </a:r>
        </a:p>
      </dgm:t>
    </dgm:pt>
    <dgm:pt modelId="{EE3B97EE-4B96-4B72-A881-2076036180B8}" type="parTrans" cxnId="{4DBC20BD-AA61-411B-8064-A7FCCFB5BB2B}">
      <dgm:prSet/>
      <dgm:spPr/>
      <dgm:t>
        <a:bodyPr/>
        <a:lstStyle/>
        <a:p>
          <a:endParaRPr lang="en-US"/>
        </a:p>
      </dgm:t>
    </dgm:pt>
    <dgm:pt modelId="{177048B9-1DFC-4FC0-BA7B-186920748350}" type="sibTrans" cxnId="{4DBC20BD-AA61-411B-8064-A7FCCFB5BB2B}">
      <dgm:prSet/>
      <dgm:spPr/>
      <dgm:t>
        <a:bodyPr/>
        <a:lstStyle/>
        <a:p>
          <a:endParaRPr lang="en-US"/>
        </a:p>
      </dgm:t>
    </dgm:pt>
    <dgm:pt modelId="{446941E6-2697-499A-B436-E44B4812E539}">
      <dgm:prSet/>
      <dgm:spPr/>
      <dgm:t>
        <a:bodyPr/>
        <a:lstStyle/>
        <a:p>
          <a:r>
            <a:rPr lang="en-US"/>
            <a:t>Diego Arango López</a:t>
          </a:r>
        </a:p>
      </dgm:t>
    </dgm:pt>
    <dgm:pt modelId="{577B506C-55CD-499D-8621-38FD5B34CD0E}" type="parTrans" cxnId="{117C3A86-A8BD-4A66-9E25-472D75410D41}">
      <dgm:prSet/>
      <dgm:spPr/>
      <dgm:t>
        <a:bodyPr/>
        <a:lstStyle/>
        <a:p>
          <a:endParaRPr lang="en-US"/>
        </a:p>
      </dgm:t>
    </dgm:pt>
    <dgm:pt modelId="{C6390DD6-632C-4AEE-9D4E-9558C42F19F7}" type="sibTrans" cxnId="{117C3A86-A8BD-4A66-9E25-472D75410D41}">
      <dgm:prSet/>
      <dgm:spPr/>
      <dgm:t>
        <a:bodyPr/>
        <a:lstStyle/>
        <a:p>
          <a:endParaRPr lang="en-US"/>
        </a:p>
      </dgm:t>
    </dgm:pt>
    <dgm:pt modelId="{5C3EDEF6-8385-4CF9-A69F-C0D6C0E433D9}">
      <dgm:prSet/>
      <dgm:spPr/>
      <dgm:t>
        <a:bodyPr/>
        <a:lstStyle/>
        <a:p>
          <a:pPr>
            <a:defRPr b="1"/>
          </a:pPr>
          <a:r>
            <a:rPr lang="en-US"/>
            <a:t>12:00</a:t>
          </a:r>
        </a:p>
      </dgm:t>
    </dgm:pt>
    <dgm:pt modelId="{31734BD4-B85C-41BC-A551-2DCEFB03EB9D}" type="parTrans" cxnId="{F7F15D70-190D-4486-84DD-71E059BCD6F3}">
      <dgm:prSet/>
      <dgm:spPr/>
      <dgm:t>
        <a:bodyPr/>
        <a:lstStyle/>
        <a:p>
          <a:endParaRPr lang="en-US"/>
        </a:p>
      </dgm:t>
    </dgm:pt>
    <dgm:pt modelId="{AF9CAD8D-A737-4E4C-B58B-F62EC0D22E52}" type="sibTrans" cxnId="{F7F15D70-190D-4486-84DD-71E059BCD6F3}">
      <dgm:prSet/>
      <dgm:spPr/>
      <dgm:t>
        <a:bodyPr/>
        <a:lstStyle/>
        <a:p>
          <a:endParaRPr lang="en-US"/>
        </a:p>
      </dgm:t>
    </dgm:pt>
    <dgm:pt modelId="{844B8792-DA09-4327-850D-E19ADC039819}">
      <dgm:prSet/>
      <dgm:spPr/>
      <dgm:t>
        <a:bodyPr/>
        <a:lstStyle/>
        <a:p>
          <a:r>
            <a:rPr lang="en-US"/>
            <a:t>Nelson Arellano Escudero</a:t>
          </a:r>
        </a:p>
      </dgm:t>
    </dgm:pt>
    <dgm:pt modelId="{A965814C-988E-4416-9633-6605556549DF}" type="parTrans" cxnId="{C3FFB93D-4F0D-48DB-AC08-99BE1A2E77F0}">
      <dgm:prSet/>
      <dgm:spPr/>
      <dgm:t>
        <a:bodyPr/>
        <a:lstStyle/>
        <a:p>
          <a:endParaRPr lang="en-US"/>
        </a:p>
      </dgm:t>
    </dgm:pt>
    <dgm:pt modelId="{D5C6DE3F-8726-4781-87C9-555CF0E319EF}" type="sibTrans" cxnId="{C3FFB93D-4F0D-48DB-AC08-99BE1A2E77F0}">
      <dgm:prSet/>
      <dgm:spPr/>
      <dgm:t>
        <a:bodyPr/>
        <a:lstStyle/>
        <a:p>
          <a:endParaRPr lang="en-US"/>
        </a:p>
      </dgm:t>
    </dgm:pt>
    <dgm:pt modelId="{D36804FA-76DE-47F3-B8B8-87AE62F20EEA}">
      <dgm:prSet/>
      <dgm:spPr/>
      <dgm:t>
        <a:bodyPr/>
        <a:lstStyle/>
        <a:p>
          <a:pPr>
            <a:defRPr b="1"/>
          </a:pPr>
          <a:r>
            <a:rPr lang="en-US"/>
            <a:t>12:30</a:t>
          </a:r>
        </a:p>
      </dgm:t>
    </dgm:pt>
    <dgm:pt modelId="{E3BCA324-3E90-4C16-9D56-3FE862FEFB5E}" type="parTrans" cxnId="{F05A2F52-1CD1-4684-AA77-BFF8F0D5CFAC}">
      <dgm:prSet/>
      <dgm:spPr/>
      <dgm:t>
        <a:bodyPr/>
        <a:lstStyle/>
        <a:p>
          <a:endParaRPr lang="en-US"/>
        </a:p>
      </dgm:t>
    </dgm:pt>
    <dgm:pt modelId="{652314B9-12E9-4CBD-BD8F-3F4558311C0D}" type="sibTrans" cxnId="{F05A2F52-1CD1-4684-AA77-BFF8F0D5CFAC}">
      <dgm:prSet/>
      <dgm:spPr/>
      <dgm:t>
        <a:bodyPr/>
        <a:lstStyle/>
        <a:p>
          <a:endParaRPr lang="en-US"/>
        </a:p>
      </dgm:t>
    </dgm:pt>
    <dgm:pt modelId="{73171F96-5A01-4901-8CD0-82C35F190FBF}">
      <dgm:prSet/>
      <dgm:spPr/>
      <dgm:t>
        <a:bodyPr/>
        <a:lstStyle/>
        <a:p>
          <a:r>
            <a:rPr lang="en-US"/>
            <a:t>Conexiones</a:t>
          </a:r>
        </a:p>
      </dgm:t>
    </dgm:pt>
    <dgm:pt modelId="{61952553-D4F4-45AB-BAAD-1697D2922FE4}" type="parTrans" cxnId="{1699A7EB-75B6-4BD8-9882-09BABF33D3D8}">
      <dgm:prSet/>
      <dgm:spPr/>
      <dgm:t>
        <a:bodyPr/>
        <a:lstStyle/>
        <a:p>
          <a:endParaRPr lang="en-US"/>
        </a:p>
      </dgm:t>
    </dgm:pt>
    <dgm:pt modelId="{653D87A8-3F05-4BE8-85D9-E8371913F476}" type="sibTrans" cxnId="{1699A7EB-75B6-4BD8-9882-09BABF33D3D8}">
      <dgm:prSet/>
      <dgm:spPr/>
      <dgm:t>
        <a:bodyPr/>
        <a:lstStyle/>
        <a:p>
          <a:endParaRPr lang="en-US"/>
        </a:p>
      </dgm:t>
    </dgm:pt>
    <dgm:pt modelId="{BE24FC1B-1A91-420D-88A6-723792D28A18}">
      <dgm:prSet/>
      <dgm:spPr/>
      <dgm:t>
        <a:bodyPr/>
        <a:lstStyle/>
        <a:p>
          <a:pPr>
            <a:defRPr b="1"/>
          </a:pPr>
          <a:r>
            <a:rPr lang="en-US"/>
            <a:t>13:30</a:t>
          </a:r>
        </a:p>
      </dgm:t>
    </dgm:pt>
    <dgm:pt modelId="{8282D3B7-1578-4AB4-BA4C-5D0276F3C25F}" type="parTrans" cxnId="{66B0ECAC-CEB0-4E34-8E8E-B92438309DA9}">
      <dgm:prSet/>
      <dgm:spPr/>
      <dgm:t>
        <a:bodyPr/>
        <a:lstStyle/>
        <a:p>
          <a:endParaRPr lang="en-US"/>
        </a:p>
      </dgm:t>
    </dgm:pt>
    <dgm:pt modelId="{138C3678-3B09-4B68-83E8-828D40C95A95}" type="sibTrans" cxnId="{66B0ECAC-CEB0-4E34-8E8E-B92438309DA9}">
      <dgm:prSet/>
      <dgm:spPr/>
      <dgm:t>
        <a:bodyPr/>
        <a:lstStyle/>
        <a:p>
          <a:endParaRPr lang="en-US"/>
        </a:p>
      </dgm:t>
    </dgm:pt>
    <dgm:pt modelId="{378BA58D-B049-41FF-8577-E838E099E61E}">
      <dgm:prSet/>
      <dgm:spPr/>
      <dgm:t>
        <a:bodyPr/>
        <a:lstStyle/>
        <a:p>
          <a:r>
            <a:rPr lang="en-US"/>
            <a:t>Almuerzo</a:t>
          </a:r>
        </a:p>
      </dgm:t>
    </dgm:pt>
    <dgm:pt modelId="{8EBE947B-8FBE-42AC-ABD5-BB92FE5A570C}" type="parTrans" cxnId="{026A08DA-A40B-4E51-B631-2982595C71E9}">
      <dgm:prSet/>
      <dgm:spPr/>
      <dgm:t>
        <a:bodyPr/>
        <a:lstStyle/>
        <a:p>
          <a:endParaRPr lang="en-US"/>
        </a:p>
      </dgm:t>
    </dgm:pt>
    <dgm:pt modelId="{4776B54D-9B9E-4412-AB84-089C24534157}" type="sibTrans" cxnId="{026A08DA-A40B-4E51-B631-2982595C71E9}">
      <dgm:prSet/>
      <dgm:spPr/>
      <dgm:t>
        <a:bodyPr/>
        <a:lstStyle/>
        <a:p>
          <a:endParaRPr lang="en-US"/>
        </a:p>
      </dgm:t>
    </dgm:pt>
    <dgm:pt modelId="{F1B63482-00E5-4BDD-85B1-EDBE162A1261}">
      <dgm:prSet/>
      <dgm:spPr/>
      <dgm:t>
        <a:bodyPr/>
        <a:lstStyle/>
        <a:p>
          <a:pPr>
            <a:defRPr b="1"/>
          </a:pPr>
          <a:r>
            <a:rPr lang="en-US"/>
            <a:t>15:00</a:t>
          </a:r>
        </a:p>
      </dgm:t>
    </dgm:pt>
    <dgm:pt modelId="{CDDFD171-096F-4B7C-8D94-F929431E0D27}" type="parTrans" cxnId="{63A8A352-63D0-474F-9358-14A703546058}">
      <dgm:prSet/>
      <dgm:spPr/>
      <dgm:t>
        <a:bodyPr/>
        <a:lstStyle/>
        <a:p>
          <a:endParaRPr lang="en-US"/>
        </a:p>
      </dgm:t>
    </dgm:pt>
    <dgm:pt modelId="{8E5B6928-7CB7-4277-A6EB-6227E1EF36BF}" type="sibTrans" cxnId="{63A8A352-63D0-474F-9358-14A703546058}">
      <dgm:prSet/>
      <dgm:spPr/>
      <dgm:t>
        <a:bodyPr/>
        <a:lstStyle/>
        <a:p>
          <a:endParaRPr lang="en-US"/>
        </a:p>
      </dgm:t>
    </dgm:pt>
    <dgm:pt modelId="{96FC6DE5-E680-4C8B-A6A4-6E05816B0D39}">
      <dgm:prSet/>
      <dgm:spPr/>
      <dgm:t>
        <a:bodyPr/>
        <a:lstStyle/>
        <a:p>
          <a:r>
            <a:rPr lang="en-US"/>
            <a:t>Planificación 2026</a:t>
          </a:r>
        </a:p>
      </dgm:t>
    </dgm:pt>
    <dgm:pt modelId="{8458E53A-EAF3-479C-81AB-812A9FC7D814}" type="parTrans" cxnId="{FDBD75C6-D583-489D-AB41-3D52BBFB8DA5}">
      <dgm:prSet/>
      <dgm:spPr/>
      <dgm:t>
        <a:bodyPr/>
        <a:lstStyle/>
        <a:p>
          <a:endParaRPr lang="en-US"/>
        </a:p>
      </dgm:t>
    </dgm:pt>
    <dgm:pt modelId="{DCA2E5F8-4B9C-45F4-BB10-52BE0EE67E4E}" type="sibTrans" cxnId="{FDBD75C6-D583-489D-AB41-3D52BBFB8DA5}">
      <dgm:prSet/>
      <dgm:spPr/>
      <dgm:t>
        <a:bodyPr/>
        <a:lstStyle/>
        <a:p>
          <a:endParaRPr lang="en-US"/>
        </a:p>
      </dgm:t>
    </dgm:pt>
    <dgm:pt modelId="{6E45D865-F691-4A91-A476-BB81B69CE7CF}">
      <dgm:prSet/>
      <dgm:spPr/>
      <dgm:t>
        <a:bodyPr/>
        <a:lstStyle/>
        <a:p>
          <a:pPr>
            <a:defRPr b="1"/>
          </a:pPr>
          <a:r>
            <a:rPr lang="en-US"/>
            <a:t>16:30</a:t>
          </a:r>
        </a:p>
      </dgm:t>
    </dgm:pt>
    <dgm:pt modelId="{C247F59B-3DF7-448A-9520-A6D36823BCCB}" type="parTrans" cxnId="{85126964-6B1E-40B1-A1B5-9E0FE762EF47}">
      <dgm:prSet/>
      <dgm:spPr/>
      <dgm:t>
        <a:bodyPr/>
        <a:lstStyle/>
        <a:p>
          <a:endParaRPr lang="en-US"/>
        </a:p>
      </dgm:t>
    </dgm:pt>
    <dgm:pt modelId="{E4934FAF-D25B-4257-B3A1-A866555E5E61}" type="sibTrans" cxnId="{85126964-6B1E-40B1-A1B5-9E0FE762EF47}">
      <dgm:prSet/>
      <dgm:spPr/>
      <dgm:t>
        <a:bodyPr/>
        <a:lstStyle/>
        <a:p>
          <a:endParaRPr lang="en-US"/>
        </a:p>
      </dgm:t>
    </dgm:pt>
    <dgm:pt modelId="{75D9A884-B6A5-446C-907A-44B89D01E684}">
      <dgm:prSet/>
      <dgm:spPr/>
      <dgm:t>
        <a:bodyPr/>
        <a:lstStyle/>
        <a:p>
          <a:r>
            <a:rPr lang="en-US"/>
            <a:t>Cierre.</a:t>
          </a:r>
        </a:p>
      </dgm:t>
    </dgm:pt>
    <dgm:pt modelId="{AFA313FE-170F-4CCC-B651-A6CD94BDAAAE}" type="parTrans" cxnId="{7E00E324-92DF-40BE-82CC-3FE283C78610}">
      <dgm:prSet/>
      <dgm:spPr/>
      <dgm:t>
        <a:bodyPr/>
        <a:lstStyle/>
        <a:p>
          <a:endParaRPr lang="en-US"/>
        </a:p>
      </dgm:t>
    </dgm:pt>
    <dgm:pt modelId="{1C88D9F1-34DA-4E4D-87D4-751AC136B310}" type="sibTrans" cxnId="{7E00E324-92DF-40BE-82CC-3FE283C78610}">
      <dgm:prSet/>
      <dgm:spPr/>
      <dgm:t>
        <a:bodyPr/>
        <a:lstStyle/>
        <a:p>
          <a:endParaRPr lang="en-US"/>
        </a:p>
      </dgm:t>
    </dgm:pt>
    <dgm:pt modelId="{9A1060AD-EC1B-3C44-9153-3EEF5531016D}" type="pres">
      <dgm:prSet presAssocID="{5BBD05EB-5EA5-4290-A12F-29C0C6EB3E27}" presName="root" presStyleCnt="0">
        <dgm:presLayoutVars>
          <dgm:chMax/>
          <dgm:chPref/>
          <dgm:animLvl val="lvl"/>
        </dgm:presLayoutVars>
      </dgm:prSet>
      <dgm:spPr/>
    </dgm:pt>
    <dgm:pt modelId="{E859ABCE-25A2-D245-A3A6-C9C634424B36}" type="pres">
      <dgm:prSet presAssocID="{5BBD05EB-5EA5-4290-A12F-29C0C6EB3E27}" presName="divider" presStyleLbl="fgAcc1" presStyleIdx="0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BCCC521A-ABBA-CB4C-9A24-CBDA09D395B6}" type="pres">
      <dgm:prSet presAssocID="{5BBD05EB-5EA5-4290-A12F-29C0C6EB3E27}" presName="nodes" presStyleCnt="0">
        <dgm:presLayoutVars>
          <dgm:chMax/>
          <dgm:chPref/>
          <dgm:animLvl val="lvl"/>
        </dgm:presLayoutVars>
      </dgm:prSet>
      <dgm:spPr/>
    </dgm:pt>
    <dgm:pt modelId="{65665AA4-6DC7-1D4E-A1D3-9894060F14D6}" type="pres">
      <dgm:prSet presAssocID="{9079DBA4-E6DB-4257-968D-0DC279C93B02}" presName="composite" presStyleCnt="0"/>
      <dgm:spPr/>
    </dgm:pt>
    <dgm:pt modelId="{C5C43EAD-AFCA-2E4B-ADC7-E9866297CF9B}" type="pres">
      <dgm:prSet presAssocID="{9079DBA4-E6DB-4257-968D-0DC279C93B02}" presName="ConnectorPoint" presStyleLbl="lnNode1" presStyleIdx="0" presStyleCnt="10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5BE674C-F23F-4C47-93EF-012467421998}" type="pres">
      <dgm:prSet presAssocID="{9079DBA4-E6DB-4257-968D-0DC279C93B02}" presName="DropPinPlaceHolder" presStyleCnt="0"/>
      <dgm:spPr/>
    </dgm:pt>
    <dgm:pt modelId="{439AF406-1107-B049-92A7-7A4E6EB624F9}" type="pres">
      <dgm:prSet presAssocID="{9079DBA4-E6DB-4257-968D-0DC279C93B02}" presName="DropPin" presStyleLbl="alignNode1" presStyleIdx="0" presStyleCnt="10"/>
      <dgm:spPr/>
    </dgm:pt>
    <dgm:pt modelId="{BB18650D-3A61-2741-9B2F-4B931B9FE425}" type="pres">
      <dgm:prSet presAssocID="{9079DBA4-E6DB-4257-968D-0DC279C93B02}" presName="Ellipse" presStyleLbl="fgAcc1" presStyleIdx="1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7B3AAB3D-5895-4C4C-932B-6B828A68A63E}" type="pres">
      <dgm:prSet presAssocID="{9079DBA4-E6DB-4257-968D-0DC279C93B02}" presName="L2TextContainer" presStyleLbl="revTx" presStyleIdx="0" presStyleCnt="20">
        <dgm:presLayoutVars>
          <dgm:bulletEnabled val="1"/>
        </dgm:presLayoutVars>
      </dgm:prSet>
      <dgm:spPr/>
    </dgm:pt>
    <dgm:pt modelId="{DC247661-29A1-CB4A-BB45-5BB90DCDE6CB}" type="pres">
      <dgm:prSet presAssocID="{9079DBA4-E6DB-4257-968D-0DC279C93B02}" presName="L1TextContainer" presStyleLbl="revTx" presStyleIdx="1" presStyleCnt="20">
        <dgm:presLayoutVars>
          <dgm:chMax val="1"/>
          <dgm:chPref val="1"/>
          <dgm:bulletEnabled val="1"/>
        </dgm:presLayoutVars>
      </dgm:prSet>
      <dgm:spPr/>
    </dgm:pt>
    <dgm:pt modelId="{373E6DDC-518B-464A-B276-8089475C53FE}" type="pres">
      <dgm:prSet presAssocID="{9079DBA4-E6DB-4257-968D-0DC279C93B02}" presName="ConnectLine" presStyleLbl="sibTrans1D1" presStyleIdx="0" presStyleCnt="10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FA02C17C-907A-F249-9020-EAE9BD6E767E}" type="pres">
      <dgm:prSet presAssocID="{9079DBA4-E6DB-4257-968D-0DC279C93B02}" presName="EmptyPlaceHolder" presStyleCnt="0"/>
      <dgm:spPr/>
    </dgm:pt>
    <dgm:pt modelId="{E5A2569E-81C9-734A-B8E6-FBABF2D9BAF6}" type="pres">
      <dgm:prSet presAssocID="{9EBF0D4C-BDCB-44DA-B965-E90A65B97ACF}" presName="spaceBetweenRectangles" presStyleCnt="0"/>
      <dgm:spPr/>
    </dgm:pt>
    <dgm:pt modelId="{D919AD74-237D-D445-9808-8D5EC3C2BB93}" type="pres">
      <dgm:prSet presAssocID="{71E764CB-8940-4077-B3E3-CE6612BA74AD}" presName="composite" presStyleCnt="0"/>
      <dgm:spPr/>
    </dgm:pt>
    <dgm:pt modelId="{A94CD085-0DC8-5D4B-B6AC-2DAF80F9DF47}" type="pres">
      <dgm:prSet presAssocID="{71E764CB-8940-4077-B3E3-CE6612BA74AD}" presName="ConnectorPoint" presStyleLbl="lnNode1" presStyleIdx="1" presStyleCnt="10"/>
      <dgm:spPr>
        <a:solidFill>
          <a:schemeClr val="accent2">
            <a:hueOff val="715957"/>
            <a:satOff val="-2055"/>
            <a:lumOff val="-329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386B9C8D-637D-7F4C-A37B-A06993296D4B}" type="pres">
      <dgm:prSet presAssocID="{71E764CB-8940-4077-B3E3-CE6612BA74AD}" presName="DropPinPlaceHolder" presStyleCnt="0"/>
      <dgm:spPr/>
    </dgm:pt>
    <dgm:pt modelId="{0A0FA307-37AE-0140-8A87-8CC876F45A25}" type="pres">
      <dgm:prSet presAssocID="{71E764CB-8940-4077-B3E3-CE6612BA74AD}" presName="DropPin" presStyleLbl="alignNode1" presStyleIdx="1" presStyleCnt="10"/>
      <dgm:spPr/>
    </dgm:pt>
    <dgm:pt modelId="{41FD5658-5662-4446-8015-06F7F87823F1}" type="pres">
      <dgm:prSet presAssocID="{71E764CB-8940-4077-B3E3-CE6612BA74AD}" presName="Ellipse" presStyleLbl="fgAcc1" presStyleIdx="2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0D026F3D-DDAE-3C4B-9B21-7292A9A944E3}" type="pres">
      <dgm:prSet presAssocID="{71E764CB-8940-4077-B3E3-CE6612BA74AD}" presName="L2TextContainer" presStyleLbl="revTx" presStyleIdx="2" presStyleCnt="20">
        <dgm:presLayoutVars>
          <dgm:bulletEnabled val="1"/>
        </dgm:presLayoutVars>
      </dgm:prSet>
      <dgm:spPr/>
    </dgm:pt>
    <dgm:pt modelId="{B7D8A3BE-E1C0-264C-8037-58BF063B703B}" type="pres">
      <dgm:prSet presAssocID="{71E764CB-8940-4077-B3E3-CE6612BA74AD}" presName="L1TextContainer" presStyleLbl="revTx" presStyleIdx="3" presStyleCnt="20">
        <dgm:presLayoutVars>
          <dgm:chMax val="1"/>
          <dgm:chPref val="1"/>
          <dgm:bulletEnabled val="1"/>
        </dgm:presLayoutVars>
      </dgm:prSet>
      <dgm:spPr/>
    </dgm:pt>
    <dgm:pt modelId="{9F56F46B-6E2C-B545-9E84-7131E79DC898}" type="pres">
      <dgm:prSet presAssocID="{71E764CB-8940-4077-B3E3-CE6612BA74AD}" presName="ConnectLine" presStyleLbl="sibTrans1D1" presStyleIdx="1" presStyleCnt="10"/>
      <dgm:spPr>
        <a:noFill/>
        <a:ln w="12700" cap="flat" cmpd="sng" algn="ctr">
          <a:solidFill>
            <a:schemeClr val="accent2">
              <a:hueOff val="715957"/>
              <a:satOff val="-2055"/>
              <a:lumOff val="-3290"/>
              <a:alphaOff val="0"/>
            </a:schemeClr>
          </a:solidFill>
          <a:prstDash val="dash"/>
          <a:miter lim="800000"/>
        </a:ln>
        <a:effectLst/>
      </dgm:spPr>
    </dgm:pt>
    <dgm:pt modelId="{3A520413-B743-D044-B315-9064C535A472}" type="pres">
      <dgm:prSet presAssocID="{71E764CB-8940-4077-B3E3-CE6612BA74AD}" presName="EmptyPlaceHolder" presStyleCnt="0"/>
      <dgm:spPr/>
    </dgm:pt>
    <dgm:pt modelId="{C22F246F-31F7-874B-822A-97DC2856441C}" type="pres">
      <dgm:prSet presAssocID="{91314286-6210-4B4E-A888-4ED7FE87786F}" presName="spaceBetweenRectangles" presStyleCnt="0"/>
      <dgm:spPr/>
    </dgm:pt>
    <dgm:pt modelId="{FAB6FD2F-1205-EF48-AB94-5398214AA6AD}" type="pres">
      <dgm:prSet presAssocID="{4CC0137D-EFBC-4C03-8A94-26976FF59EBE}" presName="composite" presStyleCnt="0"/>
      <dgm:spPr/>
    </dgm:pt>
    <dgm:pt modelId="{B344B4DE-EF36-4145-82FE-EBB3EC82864F}" type="pres">
      <dgm:prSet presAssocID="{4CC0137D-EFBC-4C03-8A94-26976FF59EBE}" presName="ConnectorPoint" presStyleLbl="lnNode1" presStyleIdx="2" presStyleCnt="10"/>
      <dgm:spPr>
        <a:solidFill>
          <a:schemeClr val="accent2">
            <a:hueOff val="1431914"/>
            <a:satOff val="-4110"/>
            <a:lumOff val="-658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00EAE9B-AF13-B14D-B176-CB1B3AE49F8E}" type="pres">
      <dgm:prSet presAssocID="{4CC0137D-EFBC-4C03-8A94-26976FF59EBE}" presName="DropPinPlaceHolder" presStyleCnt="0"/>
      <dgm:spPr/>
    </dgm:pt>
    <dgm:pt modelId="{F7DEAF48-C40C-9E49-9B42-549C17C185CE}" type="pres">
      <dgm:prSet presAssocID="{4CC0137D-EFBC-4C03-8A94-26976FF59EBE}" presName="DropPin" presStyleLbl="alignNode1" presStyleIdx="2" presStyleCnt="10"/>
      <dgm:spPr/>
    </dgm:pt>
    <dgm:pt modelId="{DD5DC61E-F669-F54B-ADC3-B2639F4E6B27}" type="pres">
      <dgm:prSet presAssocID="{4CC0137D-EFBC-4C03-8A94-26976FF59EBE}" presName="Ellipse" presStyleLbl="fgAcc1" presStyleIdx="3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9EF5EA9E-D2D0-B14A-B752-2906B2057D10}" type="pres">
      <dgm:prSet presAssocID="{4CC0137D-EFBC-4C03-8A94-26976FF59EBE}" presName="L2TextContainer" presStyleLbl="revTx" presStyleIdx="4" presStyleCnt="20">
        <dgm:presLayoutVars>
          <dgm:bulletEnabled val="1"/>
        </dgm:presLayoutVars>
      </dgm:prSet>
      <dgm:spPr/>
    </dgm:pt>
    <dgm:pt modelId="{B86F6155-8886-6F40-9321-923AE40E4CF3}" type="pres">
      <dgm:prSet presAssocID="{4CC0137D-EFBC-4C03-8A94-26976FF59EBE}" presName="L1TextContainer" presStyleLbl="revTx" presStyleIdx="5" presStyleCnt="20">
        <dgm:presLayoutVars>
          <dgm:chMax val="1"/>
          <dgm:chPref val="1"/>
          <dgm:bulletEnabled val="1"/>
        </dgm:presLayoutVars>
      </dgm:prSet>
      <dgm:spPr/>
    </dgm:pt>
    <dgm:pt modelId="{3D790C54-1A89-3241-931E-2BAFA2E0C90C}" type="pres">
      <dgm:prSet presAssocID="{4CC0137D-EFBC-4C03-8A94-26976FF59EBE}" presName="ConnectLine" presStyleLbl="sibTrans1D1" presStyleIdx="2" presStyleCnt="10"/>
      <dgm:spPr>
        <a:noFill/>
        <a:ln w="12700" cap="flat" cmpd="sng" algn="ctr">
          <a:solidFill>
            <a:schemeClr val="accent2">
              <a:hueOff val="1431914"/>
              <a:satOff val="-4110"/>
              <a:lumOff val="-6580"/>
              <a:alphaOff val="0"/>
            </a:schemeClr>
          </a:solidFill>
          <a:prstDash val="dash"/>
          <a:miter lim="800000"/>
        </a:ln>
        <a:effectLst/>
      </dgm:spPr>
    </dgm:pt>
    <dgm:pt modelId="{CBFF6F53-A30D-C74B-8FB1-51C4F4B4237F}" type="pres">
      <dgm:prSet presAssocID="{4CC0137D-EFBC-4C03-8A94-26976FF59EBE}" presName="EmptyPlaceHolder" presStyleCnt="0"/>
      <dgm:spPr/>
    </dgm:pt>
    <dgm:pt modelId="{ADDB2189-75C1-5241-895E-386669C3EB78}" type="pres">
      <dgm:prSet presAssocID="{77EE54AF-7D0F-40E0-A492-255310A8CFD4}" presName="spaceBetweenRectangles" presStyleCnt="0"/>
      <dgm:spPr/>
    </dgm:pt>
    <dgm:pt modelId="{484DC187-4E00-214B-9470-7A66D9E95016}" type="pres">
      <dgm:prSet presAssocID="{E33C301D-9BDB-4FE2-866E-692EB1A9C728}" presName="composite" presStyleCnt="0"/>
      <dgm:spPr/>
    </dgm:pt>
    <dgm:pt modelId="{326D1A9B-FB69-DB4B-B0AF-7B9F691A85CB}" type="pres">
      <dgm:prSet presAssocID="{E33C301D-9BDB-4FE2-866E-692EB1A9C728}" presName="ConnectorPoint" presStyleLbl="lnNode1" presStyleIdx="3" presStyleCnt="10"/>
      <dgm:spPr>
        <a:solidFill>
          <a:schemeClr val="accent2">
            <a:hueOff val="2147871"/>
            <a:satOff val="-6164"/>
            <a:lumOff val="-987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D77EBD49-29B3-4E46-A136-F67D651B4625}" type="pres">
      <dgm:prSet presAssocID="{E33C301D-9BDB-4FE2-866E-692EB1A9C728}" presName="DropPinPlaceHolder" presStyleCnt="0"/>
      <dgm:spPr/>
    </dgm:pt>
    <dgm:pt modelId="{582163B8-1716-6A40-BCB8-659B48DC05D2}" type="pres">
      <dgm:prSet presAssocID="{E33C301D-9BDB-4FE2-866E-692EB1A9C728}" presName="DropPin" presStyleLbl="alignNode1" presStyleIdx="3" presStyleCnt="10"/>
      <dgm:spPr/>
    </dgm:pt>
    <dgm:pt modelId="{BC090627-5EBA-1048-AD34-EB900D7AED04}" type="pres">
      <dgm:prSet presAssocID="{E33C301D-9BDB-4FE2-866E-692EB1A9C728}" presName="Ellipse" presStyleLbl="fgAcc1" presStyleIdx="4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B4B79177-7075-8443-AF40-688E34842A3D}" type="pres">
      <dgm:prSet presAssocID="{E33C301D-9BDB-4FE2-866E-692EB1A9C728}" presName="L2TextContainer" presStyleLbl="revTx" presStyleIdx="6" presStyleCnt="20">
        <dgm:presLayoutVars>
          <dgm:bulletEnabled val="1"/>
        </dgm:presLayoutVars>
      </dgm:prSet>
      <dgm:spPr/>
    </dgm:pt>
    <dgm:pt modelId="{32E4D9D7-6D0B-B247-8864-1F7E7E1CA737}" type="pres">
      <dgm:prSet presAssocID="{E33C301D-9BDB-4FE2-866E-692EB1A9C728}" presName="L1TextContainer" presStyleLbl="revTx" presStyleIdx="7" presStyleCnt="20">
        <dgm:presLayoutVars>
          <dgm:chMax val="1"/>
          <dgm:chPref val="1"/>
          <dgm:bulletEnabled val="1"/>
        </dgm:presLayoutVars>
      </dgm:prSet>
      <dgm:spPr/>
    </dgm:pt>
    <dgm:pt modelId="{40E54441-6916-E640-A782-6027477F11F2}" type="pres">
      <dgm:prSet presAssocID="{E33C301D-9BDB-4FE2-866E-692EB1A9C728}" presName="ConnectLine" presStyleLbl="sibTrans1D1" presStyleIdx="3" presStyleCnt="10"/>
      <dgm:spPr>
        <a:noFill/>
        <a:ln w="1270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dash"/>
          <a:miter lim="800000"/>
        </a:ln>
        <a:effectLst/>
      </dgm:spPr>
    </dgm:pt>
    <dgm:pt modelId="{161FA8FA-B225-254D-A5AF-826917969F38}" type="pres">
      <dgm:prSet presAssocID="{E33C301D-9BDB-4FE2-866E-692EB1A9C728}" presName="EmptyPlaceHolder" presStyleCnt="0"/>
      <dgm:spPr/>
    </dgm:pt>
    <dgm:pt modelId="{60D2266A-B756-3A42-A2C6-B9DFA895CA23}" type="pres">
      <dgm:prSet presAssocID="{59F63BA4-1190-4967-A78B-A33A302F4FCE}" presName="spaceBetweenRectangles" presStyleCnt="0"/>
      <dgm:spPr/>
    </dgm:pt>
    <dgm:pt modelId="{D36A21C5-59D1-5C4F-9CAF-5A725C650ED9}" type="pres">
      <dgm:prSet presAssocID="{3667C209-E668-4896-BA12-E4628390DF99}" presName="composite" presStyleCnt="0"/>
      <dgm:spPr/>
    </dgm:pt>
    <dgm:pt modelId="{946309E1-A5FB-3C41-A2C3-FD87EE0FAFB8}" type="pres">
      <dgm:prSet presAssocID="{3667C209-E668-4896-BA12-E4628390DF99}" presName="ConnectorPoint" presStyleLbl="lnNode1" presStyleIdx="4" presStyleCnt="10"/>
      <dgm:spPr>
        <a:solidFill>
          <a:schemeClr val="accent2">
            <a:hueOff val="2863828"/>
            <a:satOff val="-8219"/>
            <a:lumOff val="-1316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6B234A2-DCA0-134B-BBB2-6A9707680662}" type="pres">
      <dgm:prSet presAssocID="{3667C209-E668-4896-BA12-E4628390DF99}" presName="DropPinPlaceHolder" presStyleCnt="0"/>
      <dgm:spPr/>
    </dgm:pt>
    <dgm:pt modelId="{F7DC9D34-BC3C-2941-9824-41F8A43EE9F8}" type="pres">
      <dgm:prSet presAssocID="{3667C209-E668-4896-BA12-E4628390DF99}" presName="DropPin" presStyleLbl="alignNode1" presStyleIdx="4" presStyleCnt="10"/>
      <dgm:spPr/>
    </dgm:pt>
    <dgm:pt modelId="{2E4F1446-833B-574B-9323-41C77B821987}" type="pres">
      <dgm:prSet presAssocID="{3667C209-E668-4896-BA12-E4628390DF99}" presName="Ellipse" presStyleLbl="fgAcc1" presStyleIdx="5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FEDEA2DE-E248-EA48-ACCC-E8B50528B995}" type="pres">
      <dgm:prSet presAssocID="{3667C209-E668-4896-BA12-E4628390DF99}" presName="L2TextContainer" presStyleLbl="revTx" presStyleIdx="8" presStyleCnt="20">
        <dgm:presLayoutVars>
          <dgm:bulletEnabled val="1"/>
        </dgm:presLayoutVars>
      </dgm:prSet>
      <dgm:spPr/>
    </dgm:pt>
    <dgm:pt modelId="{67072B4B-3CD6-0F4E-9722-2A45D570F9E4}" type="pres">
      <dgm:prSet presAssocID="{3667C209-E668-4896-BA12-E4628390DF99}" presName="L1TextContainer" presStyleLbl="revTx" presStyleIdx="9" presStyleCnt="20">
        <dgm:presLayoutVars>
          <dgm:chMax val="1"/>
          <dgm:chPref val="1"/>
          <dgm:bulletEnabled val="1"/>
        </dgm:presLayoutVars>
      </dgm:prSet>
      <dgm:spPr/>
    </dgm:pt>
    <dgm:pt modelId="{13A0328D-C7DC-E04A-A9DD-0B54DFE23F12}" type="pres">
      <dgm:prSet presAssocID="{3667C209-E668-4896-BA12-E4628390DF99}" presName="ConnectLine" presStyleLbl="sibTrans1D1" presStyleIdx="4" presStyleCnt="10"/>
      <dgm:spPr>
        <a:noFill/>
        <a:ln w="12700" cap="flat" cmpd="sng" algn="ctr">
          <a:solidFill>
            <a:schemeClr val="accent2">
              <a:hueOff val="2863828"/>
              <a:satOff val="-8219"/>
              <a:lumOff val="-13160"/>
              <a:alphaOff val="0"/>
            </a:schemeClr>
          </a:solidFill>
          <a:prstDash val="dash"/>
          <a:miter lim="800000"/>
        </a:ln>
        <a:effectLst/>
      </dgm:spPr>
    </dgm:pt>
    <dgm:pt modelId="{30DAAEAF-EA7F-324B-A891-CC574B71C65D}" type="pres">
      <dgm:prSet presAssocID="{3667C209-E668-4896-BA12-E4628390DF99}" presName="EmptyPlaceHolder" presStyleCnt="0"/>
      <dgm:spPr/>
    </dgm:pt>
    <dgm:pt modelId="{CD8BB2F3-BBD9-774B-849C-D5E27E10CDF8}" type="pres">
      <dgm:prSet presAssocID="{177048B9-1DFC-4FC0-BA7B-186920748350}" presName="spaceBetweenRectangles" presStyleCnt="0"/>
      <dgm:spPr/>
    </dgm:pt>
    <dgm:pt modelId="{71A7A00F-2B27-0843-991E-B497350D3966}" type="pres">
      <dgm:prSet presAssocID="{5C3EDEF6-8385-4CF9-A69F-C0D6C0E433D9}" presName="composite" presStyleCnt="0"/>
      <dgm:spPr/>
    </dgm:pt>
    <dgm:pt modelId="{60C3EB02-AD1C-2246-919C-FB37604D47AB}" type="pres">
      <dgm:prSet presAssocID="{5C3EDEF6-8385-4CF9-A69F-C0D6C0E433D9}" presName="ConnectorPoint" presStyleLbl="lnNode1" presStyleIdx="5" presStyleCnt="10"/>
      <dgm:spPr>
        <a:solidFill>
          <a:schemeClr val="accent2">
            <a:hueOff val="3579785"/>
            <a:satOff val="-10274"/>
            <a:lumOff val="-1644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C606FD8-B0D8-C04A-B7EB-EAB86F1496CA}" type="pres">
      <dgm:prSet presAssocID="{5C3EDEF6-8385-4CF9-A69F-C0D6C0E433D9}" presName="DropPinPlaceHolder" presStyleCnt="0"/>
      <dgm:spPr/>
    </dgm:pt>
    <dgm:pt modelId="{11D4DBD5-365F-C841-81BF-CD3ABE0674B4}" type="pres">
      <dgm:prSet presAssocID="{5C3EDEF6-8385-4CF9-A69F-C0D6C0E433D9}" presName="DropPin" presStyleLbl="alignNode1" presStyleIdx="5" presStyleCnt="10"/>
      <dgm:spPr/>
    </dgm:pt>
    <dgm:pt modelId="{8797A64B-0DC3-9845-B934-7EE5465B3F91}" type="pres">
      <dgm:prSet presAssocID="{5C3EDEF6-8385-4CF9-A69F-C0D6C0E433D9}" presName="Ellipse" presStyleLbl="fgAcc1" presStyleIdx="6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8A35CBA8-BC59-BD49-959F-905B2AE55981}" type="pres">
      <dgm:prSet presAssocID="{5C3EDEF6-8385-4CF9-A69F-C0D6C0E433D9}" presName="L2TextContainer" presStyleLbl="revTx" presStyleIdx="10" presStyleCnt="20">
        <dgm:presLayoutVars>
          <dgm:bulletEnabled val="1"/>
        </dgm:presLayoutVars>
      </dgm:prSet>
      <dgm:spPr/>
    </dgm:pt>
    <dgm:pt modelId="{A54FE510-C995-A740-93C0-AB8650C75C62}" type="pres">
      <dgm:prSet presAssocID="{5C3EDEF6-8385-4CF9-A69F-C0D6C0E433D9}" presName="L1TextContainer" presStyleLbl="revTx" presStyleIdx="11" presStyleCnt="20">
        <dgm:presLayoutVars>
          <dgm:chMax val="1"/>
          <dgm:chPref val="1"/>
          <dgm:bulletEnabled val="1"/>
        </dgm:presLayoutVars>
      </dgm:prSet>
      <dgm:spPr/>
    </dgm:pt>
    <dgm:pt modelId="{5CB7EBA0-9565-C44C-985A-9A0696D9DC51}" type="pres">
      <dgm:prSet presAssocID="{5C3EDEF6-8385-4CF9-A69F-C0D6C0E433D9}" presName="ConnectLine" presStyleLbl="sibTrans1D1" presStyleIdx="5" presStyleCnt="10"/>
      <dgm:spPr>
        <a:noFill/>
        <a:ln w="12700" cap="flat" cmpd="sng" algn="ctr">
          <a:solidFill>
            <a:schemeClr val="accent2">
              <a:hueOff val="3579785"/>
              <a:satOff val="-10274"/>
              <a:lumOff val="-16449"/>
              <a:alphaOff val="0"/>
            </a:schemeClr>
          </a:solidFill>
          <a:prstDash val="dash"/>
          <a:miter lim="800000"/>
        </a:ln>
        <a:effectLst/>
      </dgm:spPr>
    </dgm:pt>
    <dgm:pt modelId="{7FC22B51-FCE2-3E46-A22C-B639E3F331B1}" type="pres">
      <dgm:prSet presAssocID="{5C3EDEF6-8385-4CF9-A69F-C0D6C0E433D9}" presName="EmptyPlaceHolder" presStyleCnt="0"/>
      <dgm:spPr/>
    </dgm:pt>
    <dgm:pt modelId="{73B80BE4-880F-2E44-80B5-C6DA57755971}" type="pres">
      <dgm:prSet presAssocID="{AF9CAD8D-A737-4E4C-B58B-F62EC0D22E52}" presName="spaceBetweenRectangles" presStyleCnt="0"/>
      <dgm:spPr/>
    </dgm:pt>
    <dgm:pt modelId="{900013AA-011B-0446-8DF1-B004B78D0D91}" type="pres">
      <dgm:prSet presAssocID="{D36804FA-76DE-47F3-B8B8-87AE62F20EEA}" presName="composite" presStyleCnt="0"/>
      <dgm:spPr/>
    </dgm:pt>
    <dgm:pt modelId="{26803228-1416-A147-867C-DE488B5999A6}" type="pres">
      <dgm:prSet presAssocID="{D36804FA-76DE-47F3-B8B8-87AE62F20EEA}" presName="ConnectorPoint" presStyleLbl="lnNode1" presStyleIdx="6" presStyleCnt="10"/>
      <dgm:spPr>
        <a:solidFill>
          <a:schemeClr val="accent2">
            <a:hueOff val="4295742"/>
            <a:satOff val="-12329"/>
            <a:lumOff val="-1973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F45D742-39E8-AD40-A3AF-CC78EC7D08D3}" type="pres">
      <dgm:prSet presAssocID="{D36804FA-76DE-47F3-B8B8-87AE62F20EEA}" presName="DropPinPlaceHolder" presStyleCnt="0"/>
      <dgm:spPr/>
    </dgm:pt>
    <dgm:pt modelId="{37A46A8D-518D-0A4E-AC76-6F9780D74B8E}" type="pres">
      <dgm:prSet presAssocID="{D36804FA-76DE-47F3-B8B8-87AE62F20EEA}" presName="DropPin" presStyleLbl="alignNode1" presStyleIdx="6" presStyleCnt="10"/>
      <dgm:spPr/>
    </dgm:pt>
    <dgm:pt modelId="{09E41379-2774-FD4A-ACE9-0DBB3BA5ADC8}" type="pres">
      <dgm:prSet presAssocID="{D36804FA-76DE-47F3-B8B8-87AE62F20EEA}" presName="Ellipse" presStyleLbl="fgAcc1" presStyleIdx="7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CE15204D-C66A-5D47-86FF-13C55CB9C891}" type="pres">
      <dgm:prSet presAssocID="{D36804FA-76DE-47F3-B8B8-87AE62F20EEA}" presName="L2TextContainer" presStyleLbl="revTx" presStyleIdx="12" presStyleCnt="20">
        <dgm:presLayoutVars>
          <dgm:bulletEnabled val="1"/>
        </dgm:presLayoutVars>
      </dgm:prSet>
      <dgm:spPr/>
    </dgm:pt>
    <dgm:pt modelId="{8D370956-19CB-8640-9A72-26E3D1BE0759}" type="pres">
      <dgm:prSet presAssocID="{D36804FA-76DE-47F3-B8B8-87AE62F20EEA}" presName="L1TextContainer" presStyleLbl="revTx" presStyleIdx="13" presStyleCnt="20">
        <dgm:presLayoutVars>
          <dgm:chMax val="1"/>
          <dgm:chPref val="1"/>
          <dgm:bulletEnabled val="1"/>
        </dgm:presLayoutVars>
      </dgm:prSet>
      <dgm:spPr/>
    </dgm:pt>
    <dgm:pt modelId="{D5F1427F-7CBA-974B-BA6D-9298B5ED2BD9}" type="pres">
      <dgm:prSet presAssocID="{D36804FA-76DE-47F3-B8B8-87AE62F20EEA}" presName="ConnectLine" presStyleLbl="sibTrans1D1" presStyleIdx="6" presStyleCnt="10"/>
      <dgm:spPr>
        <a:noFill/>
        <a:ln w="12700" cap="flat" cmpd="sng" algn="ctr">
          <a:solidFill>
            <a:schemeClr val="accent2">
              <a:hueOff val="4295742"/>
              <a:satOff val="-12329"/>
              <a:lumOff val="-19739"/>
              <a:alphaOff val="0"/>
            </a:schemeClr>
          </a:solidFill>
          <a:prstDash val="dash"/>
          <a:miter lim="800000"/>
        </a:ln>
        <a:effectLst/>
      </dgm:spPr>
    </dgm:pt>
    <dgm:pt modelId="{FA4BAC3C-6806-7C45-80F4-0E16D71B9995}" type="pres">
      <dgm:prSet presAssocID="{D36804FA-76DE-47F3-B8B8-87AE62F20EEA}" presName="EmptyPlaceHolder" presStyleCnt="0"/>
      <dgm:spPr/>
    </dgm:pt>
    <dgm:pt modelId="{50A251CA-F9BD-BB4E-8329-30D732FF836A}" type="pres">
      <dgm:prSet presAssocID="{652314B9-12E9-4CBD-BD8F-3F4558311C0D}" presName="spaceBetweenRectangles" presStyleCnt="0"/>
      <dgm:spPr/>
    </dgm:pt>
    <dgm:pt modelId="{72021B90-318B-994A-855D-750790CE2676}" type="pres">
      <dgm:prSet presAssocID="{BE24FC1B-1A91-420D-88A6-723792D28A18}" presName="composite" presStyleCnt="0"/>
      <dgm:spPr/>
    </dgm:pt>
    <dgm:pt modelId="{D6D8E592-C7F4-A24A-AABD-3FE84B541C14}" type="pres">
      <dgm:prSet presAssocID="{BE24FC1B-1A91-420D-88A6-723792D28A18}" presName="ConnectorPoint" presStyleLbl="lnNode1" presStyleIdx="7" presStyleCnt="10"/>
      <dgm:spPr>
        <a:solidFill>
          <a:schemeClr val="accent2">
            <a:hueOff val="5011699"/>
            <a:satOff val="-14383"/>
            <a:lumOff val="-2302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9A18BEB-1E49-DC4A-BC77-A916644E11DE}" type="pres">
      <dgm:prSet presAssocID="{BE24FC1B-1A91-420D-88A6-723792D28A18}" presName="DropPinPlaceHolder" presStyleCnt="0"/>
      <dgm:spPr/>
    </dgm:pt>
    <dgm:pt modelId="{7F5B3FFF-22A7-2D42-ACBB-E6AC4D36BE5E}" type="pres">
      <dgm:prSet presAssocID="{BE24FC1B-1A91-420D-88A6-723792D28A18}" presName="DropPin" presStyleLbl="alignNode1" presStyleIdx="7" presStyleCnt="10"/>
      <dgm:spPr/>
    </dgm:pt>
    <dgm:pt modelId="{B6C1C097-5470-8F4E-B42D-A391A6A12341}" type="pres">
      <dgm:prSet presAssocID="{BE24FC1B-1A91-420D-88A6-723792D28A18}" presName="Ellipse" presStyleLbl="fgAcc1" presStyleIdx="8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C356E800-A45B-EB4D-B724-CABC678444CB}" type="pres">
      <dgm:prSet presAssocID="{BE24FC1B-1A91-420D-88A6-723792D28A18}" presName="L2TextContainer" presStyleLbl="revTx" presStyleIdx="14" presStyleCnt="20">
        <dgm:presLayoutVars>
          <dgm:bulletEnabled val="1"/>
        </dgm:presLayoutVars>
      </dgm:prSet>
      <dgm:spPr/>
    </dgm:pt>
    <dgm:pt modelId="{CD871B9D-AE35-B24C-89E4-F18BADEAF162}" type="pres">
      <dgm:prSet presAssocID="{BE24FC1B-1A91-420D-88A6-723792D28A18}" presName="L1TextContainer" presStyleLbl="revTx" presStyleIdx="15" presStyleCnt="20">
        <dgm:presLayoutVars>
          <dgm:chMax val="1"/>
          <dgm:chPref val="1"/>
          <dgm:bulletEnabled val="1"/>
        </dgm:presLayoutVars>
      </dgm:prSet>
      <dgm:spPr/>
    </dgm:pt>
    <dgm:pt modelId="{3EEC5711-3587-4746-BCC1-29E65C9CA6A5}" type="pres">
      <dgm:prSet presAssocID="{BE24FC1B-1A91-420D-88A6-723792D28A18}" presName="ConnectLine" presStyleLbl="sibTrans1D1" presStyleIdx="7" presStyleCnt="10"/>
      <dgm:spPr>
        <a:noFill/>
        <a:ln w="12700" cap="flat" cmpd="sng" algn="ctr">
          <a:solidFill>
            <a:schemeClr val="accent2">
              <a:hueOff val="5011699"/>
              <a:satOff val="-14383"/>
              <a:lumOff val="-23029"/>
              <a:alphaOff val="0"/>
            </a:schemeClr>
          </a:solidFill>
          <a:prstDash val="dash"/>
          <a:miter lim="800000"/>
        </a:ln>
        <a:effectLst/>
      </dgm:spPr>
    </dgm:pt>
    <dgm:pt modelId="{560FA59D-5F6E-744B-8D2E-A84B3E296754}" type="pres">
      <dgm:prSet presAssocID="{BE24FC1B-1A91-420D-88A6-723792D28A18}" presName="EmptyPlaceHolder" presStyleCnt="0"/>
      <dgm:spPr/>
    </dgm:pt>
    <dgm:pt modelId="{28037738-357A-8B45-B83F-69A80F88FDA3}" type="pres">
      <dgm:prSet presAssocID="{138C3678-3B09-4B68-83E8-828D40C95A95}" presName="spaceBetweenRectangles" presStyleCnt="0"/>
      <dgm:spPr/>
    </dgm:pt>
    <dgm:pt modelId="{8306138A-2D31-F243-B9EE-B756F20BB889}" type="pres">
      <dgm:prSet presAssocID="{F1B63482-00E5-4BDD-85B1-EDBE162A1261}" presName="composite" presStyleCnt="0"/>
      <dgm:spPr/>
    </dgm:pt>
    <dgm:pt modelId="{9B00F7E6-1576-884C-AAF3-44399FDDF0CC}" type="pres">
      <dgm:prSet presAssocID="{F1B63482-00E5-4BDD-85B1-EDBE162A1261}" presName="ConnectorPoint" presStyleLbl="lnNode1" presStyleIdx="8" presStyleCnt="10"/>
      <dgm:spPr>
        <a:solidFill>
          <a:schemeClr val="accent2">
            <a:hueOff val="5727655"/>
            <a:satOff val="-16438"/>
            <a:lumOff val="-2631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7F5489B-E859-1E4A-9C92-3CCBC5C2ADAA}" type="pres">
      <dgm:prSet presAssocID="{F1B63482-00E5-4BDD-85B1-EDBE162A1261}" presName="DropPinPlaceHolder" presStyleCnt="0"/>
      <dgm:spPr/>
    </dgm:pt>
    <dgm:pt modelId="{F12275BC-D5FA-B049-8C80-20385DEB7B93}" type="pres">
      <dgm:prSet presAssocID="{F1B63482-00E5-4BDD-85B1-EDBE162A1261}" presName="DropPin" presStyleLbl="alignNode1" presStyleIdx="8" presStyleCnt="10"/>
      <dgm:spPr/>
    </dgm:pt>
    <dgm:pt modelId="{519F01C3-3421-BF41-B064-BFE73EB76DC8}" type="pres">
      <dgm:prSet presAssocID="{F1B63482-00E5-4BDD-85B1-EDBE162A1261}" presName="Ellipse" presStyleLbl="fgAcc1" presStyleIdx="9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C7AE93DC-E50E-6A41-988E-2BB5B9A2B825}" type="pres">
      <dgm:prSet presAssocID="{F1B63482-00E5-4BDD-85B1-EDBE162A1261}" presName="L2TextContainer" presStyleLbl="revTx" presStyleIdx="16" presStyleCnt="20">
        <dgm:presLayoutVars>
          <dgm:bulletEnabled val="1"/>
        </dgm:presLayoutVars>
      </dgm:prSet>
      <dgm:spPr/>
    </dgm:pt>
    <dgm:pt modelId="{380A9846-9420-0F4F-AE67-C1F83E5A167C}" type="pres">
      <dgm:prSet presAssocID="{F1B63482-00E5-4BDD-85B1-EDBE162A1261}" presName="L1TextContainer" presStyleLbl="revTx" presStyleIdx="17" presStyleCnt="20">
        <dgm:presLayoutVars>
          <dgm:chMax val="1"/>
          <dgm:chPref val="1"/>
          <dgm:bulletEnabled val="1"/>
        </dgm:presLayoutVars>
      </dgm:prSet>
      <dgm:spPr/>
    </dgm:pt>
    <dgm:pt modelId="{58BB8B3F-9CDD-694A-820C-1D57D2F02724}" type="pres">
      <dgm:prSet presAssocID="{F1B63482-00E5-4BDD-85B1-EDBE162A1261}" presName="ConnectLine" presStyleLbl="sibTrans1D1" presStyleIdx="8" presStyleCnt="10"/>
      <dgm:spPr>
        <a:noFill/>
        <a:ln w="12700" cap="flat" cmpd="sng" algn="ctr">
          <a:solidFill>
            <a:schemeClr val="accent2">
              <a:hueOff val="5727655"/>
              <a:satOff val="-16438"/>
              <a:lumOff val="-26319"/>
              <a:alphaOff val="0"/>
            </a:schemeClr>
          </a:solidFill>
          <a:prstDash val="dash"/>
          <a:miter lim="800000"/>
        </a:ln>
        <a:effectLst/>
      </dgm:spPr>
    </dgm:pt>
    <dgm:pt modelId="{5AE91A18-B6F3-194C-81C9-F12ED5623FA9}" type="pres">
      <dgm:prSet presAssocID="{F1B63482-00E5-4BDD-85B1-EDBE162A1261}" presName="EmptyPlaceHolder" presStyleCnt="0"/>
      <dgm:spPr/>
    </dgm:pt>
    <dgm:pt modelId="{9C5B2316-DC56-1A4D-8FD5-76B6FC98B32A}" type="pres">
      <dgm:prSet presAssocID="{8E5B6928-7CB7-4277-A6EB-6227E1EF36BF}" presName="spaceBetweenRectangles" presStyleCnt="0"/>
      <dgm:spPr/>
    </dgm:pt>
    <dgm:pt modelId="{0ABC2588-44D5-1E4C-9F08-D47BB6DAAFE6}" type="pres">
      <dgm:prSet presAssocID="{6E45D865-F691-4A91-A476-BB81B69CE7CF}" presName="composite" presStyleCnt="0"/>
      <dgm:spPr/>
    </dgm:pt>
    <dgm:pt modelId="{988DE43E-38C9-3F46-B7E5-EED80B907AE0}" type="pres">
      <dgm:prSet presAssocID="{6E45D865-F691-4A91-A476-BB81B69CE7CF}" presName="ConnectorPoint" presStyleLbl="lnNode1" presStyleIdx="9" presStyleCnt="10"/>
      <dgm:spPr>
        <a:solidFill>
          <a:schemeClr val="accent2">
            <a:hueOff val="6443612"/>
            <a:satOff val="-18493"/>
            <a:lumOff val="-2960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DCD2AFF-146E-1E45-B1FD-FE764A8151CF}" type="pres">
      <dgm:prSet presAssocID="{6E45D865-F691-4A91-A476-BB81B69CE7CF}" presName="DropPinPlaceHolder" presStyleCnt="0"/>
      <dgm:spPr/>
    </dgm:pt>
    <dgm:pt modelId="{228A990E-212F-D84F-B6E6-EEA357E2EC91}" type="pres">
      <dgm:prSet presAssocID="{6E45D865-F691-4A91-A476-BB81B69CE7CF}" presName="DropPin" presStyleLbl="alignNode1" presStyleIdx="9" presStyleCnt="10"/>
      <dgm:spPr/>
    </dgm:pt>
    <dgm:pt modelId="{E641E7FF-1539-2A4D-B1E0-700DBA61E62F}" type="pres">
      <dgm:prSet presAssocID="{6E45D865-F691-4A91-A476-BB81B69CE7CF}" presName="Ellipse" presStyleLbl="fgAcc1" presStyleIdx="10" presStyleCnt="1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D285285B-DEC6-624D-BF2E-F021C5BE5695}" type="pres">
      <dgm:prSet presAssocID="{6E45D865-F691-4A91-A476-BB81B69CE7CF}" presName="L2TextContainer" presStyleLbl="revTx" presStyleIdx="18" presStyleCnt="20">
        <dgm:presLayoutVars>
          <dgm:bulletEnabled val="1"/>
        </dgm:presLayoutVars>
      </dgm:prSet>
      <dgm:spPr/>
    </dgm:pt>
    <dgm:pt modelId="{302013C0-2601-4642-8718-4AB89F563F24}" type="pres">
      <dgm:prSet presAssocID="{6E45D865-F691-4A91-A476-BB81B69CE7CF}" presName="L1TextContainer" presStyleLbl="revTx" presStyleIdx="19" presStyleCnt="20">
        <dgm:presLayoutVars>
          <dgm:chMax val="1"/>
          <dgm:chPref val="1"/>
          <dgm:bulletEnabled val="1"/>
        </dgm:presLayoutVars>
      </dgm:prSet>
      <dgm:spPr/>
    </dgm:pt>
    <dgm:pt modelId="{63D5A934-7B55-004A-A7C7-32E5C2C9C9E1}" type="pres">
      <dgm:prSet presAssocID="{6E45D865-F691-4A91-A476-BB81B69CE7CF}" presName="ConnectLine" presStyleLbl="sibTrans1D1" presStyleIdx="9" presStyleCnt="10"/>
      <dgm:spPr>
        <a:noFill/>
        <a:ln w="1270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dash"/>
          <a:miter lim="800000"/>
        </a:ln>
        <a:effectLst/>
      </dgm:spPr>
    </dgm:pt>
    <dgm:pt modelId="{C84918E9-7F1F-C746-934A-FE7449A8D72D}" type="pres">
      <dgm:prSet presAssocID="{6E45D865-F691-4A91-A476-BB81B69CE7CF}" presName="EmptyPlaceHolder" presStyleCnt="0"/>
      <dgm:spPr/>
    </dgm:pt>
  </dgm:ptLst>
  <dgm:cxnLst>
    <dgm:cxn modelId="{D7C5910C-A3D2-2F47-B94E-A3B0BFF9E505}" type="presOf" srcId="{092D6B68-12FB-404E-814A-9A19C26E14D7}" destId="{7B3AAB3D-5895-4C4C-932B-6B828A68A63E}" srcOrd="0" destOrd="0" presId="urn:microsoft.com/office/officeart/2017/3/layout/DropPinTimeline"/>
    <dgm:cxn modelId="{03687B24-A30F-C144-AC1B-F2BF986CF2E1}" type="presOf" srcId="{E33C301D-9BDB-4FE2-866E-692EB1A9C728}" destId="{32E4D9D7-6D0B-B247-8864-1F7E7E1CA737}" srcOrd="0" destOrd="0" presId="urn:microsoft.com/office/officeart/2017/3/layout/DropPinTimeline"/>
    <dgm:cxn modelId="{7E00E324-92DF-40BE-82CC-3FE283C78610}" srcId="{6E45D865-F691-4A91-A476-BB81B69CE7CF}" destId="{75D9A884-B6A5-446C-907A-44B89D01E684}" srcOrd="0" destOrd="0" parTransId="{AFA313FE-170F-4CCC-B651-A6CD94BDAAAE}" sibTransId="{1C88D9F1-34DA-4E4D-87D4-751AC136B310}"/>
    <dgm:cxn modelId="{11E04E27-2460-B04A-AF0C-52F0985BE10F}" type="presOf" srcId="{96FC6DE5-E680-4C8B-A6A4-6E05816B0D39}" destId="{C7AE93DC-E50E-6A41-988E-2BB5B9A2B825}" srcOrd="0" destOrd="0" presId="urn:microsoft.com/office/officeart/2017/3/layout/DropPinTimeline"/>
    <dgm:cxn modelId="{DF62A927-6663-674A-8F6F-A91F293D3EA6}" type="presOf" srcId="{3667C209-E668-4896-BA12-E4628390DF99}" destId="{67072B4B-3CD6-0F4E-9722-2A45D570F9E4}" srcOrd="0" destOrd="0" presId="urn:microsoft.com/office/officeart/2017/3/layout/DropPinTimeline"/>
    <dgm:cxn modelId="{BA97422B-D1CB-2C42-87AF-BF135AE4EAEA}" type="presOf" srcId="{71E764CB-8940-4077-B3E3-CE6612BA74AD}" destId="{B7D8A3BE-E1C0-264C-8037-58BF063B703B}" srcOrd="0" destOrd="0" presId="urn:microsoft.com/office/officeart/2017/3/layout/DropPinTimeline"/>
    <dgm:cxn modelId="{44BEE02B-35ED-A34E-BA32-92CD945D6EA4}" type="presOf" srcId="{4CC0137D-EFBC-4C03-8A94-26976FF59EBE}" destId="{B86F6155-8886-6F40-9321-923AE40E4CF3}" srcOrd="0" destOrd="0" presId="urn:microsoft.com/office/officeart/2017/3/layout/DropPinTimeline"/>
    <dgm:cxn modelId="{ADF79836-18FB-FE41-8576-D3DA0E646A28}" type="presOf" srcId="{F07D4B93-9109-4938-9CD6-3F8D35739CCC}" destId="{9EF5EA9E-D2D0-B14A-B752-2906B2057D10}" srcOrd="0" destOrd="0" presId="urn:microsoft.com/office/officeart/2017/3/layout/DropPinTimeline"/>
    <dgm:cxn modelId="{C3FFB93D-4F0D-48DB-AC08-99BE1A2E77F0}" srcId="{5C3EDEF6-8385-4CF9-A69F-C0D6C0E433D9}" destId="{844B8792-DA09-4327-850D-E19ADC039819}" srcOrd="0" destOrd="0" parTransId="{A965814C-988E-4416-9633-6605556549DF}" sibTransId="{D5C6DE3F-8726-4781-87C9-555CF0E319EF}"/>
    <dgm:cxn modelId="{273C1844-45A6-E44C-A510-3471330C949B}" type="presOf" srcId="{73171F96-5A01-4901-8CD0-82C35F190FBF}" destId="{CE15204D-C66A-5D47-86FF-13C55CB9C891}" srcOrd="0" destOrd="0" presId="urn:microsoft.com/office/officeart/2017/3/layout/DropPinTimeline"/>
    <dgm:cxn modelId="{615E1C52-18B7-A94F-9A45-84B3A3AD8137}" type="presOf" srcId="{5C3EDEF6-8385-4CF9-A69F-C0D6C0E433D9}" destId="{A54FE510-C995-A740-93C0-AB8650C75C62}" srcOrd="0" destOrd="0" presId="urn:microsoft.com/office/officeart/2017/3/layout/DropPinTimeline"/>
    <dgm:cxn modelId="{F05A2F52-1CD1-4684-AA77-BFF8F0D5CFAC}" srcId="{5BBD05EB-5EA5-4290-A12F-29C0C6EB3E27}" destId="{D36804FA-76DE-47F3-B8B8-87AE62F20EEA}" srcOrd="6" destOrd="0" parTransId="{E3BCA324-3E90-4C16-9D56-3FE862FEFB5E}" sibTransId="{652314B9-12E9-4CBD-BD8F-3F4558311C0D}"/>
    <dgm:cxn modelId="{63A8A352-63D0-474F-9358-14A703546058}" srcId="{5BBD05EB-5EA5-4290-A12F-29C0C6EB3E27}" destId="{F1B63482-00E5-4BDD-85B1-EDBE162A1261}" srcOrd="8" destOrd="0" parTransId="{CDDFD171-096F-4B7C-8D94-F929431E0D27}" sibTransId="{8E5B6928-7CB7-4277-A6EB-6227E1EF36BF}"/>
    <dgm:cxn modelId="{C26FA153-454F-0148-88DF-A17E2AA8F5E4}" type="presOf" srcId="{BE24FC1B-1A91-420D-88A6-723792D28A18}" destId="{CD871B9D-AE35-B24C-89E4-F18BADEAF162}" srcOrd="0" destOrd="0" presId="urn:microsoft.com/office/officeart/2017/3/layout/DropPinTimeline"/>
    <dgm:cxn modelId="{2BD01263-8834-E341-BB43-3237262B1DE9}" type="presOf" srcId="{F1B63482-00E5-4BDD-85B1-EDBE162A1261}" destId="{380A9846-9420-0F4F-AE67-C1F83E5A167C}" srcOrd="0" destOrd="0" presId="urn:microsoft.com/office/officeart/2017/3/layout/DropPinTimeline"/>
    <dgm:cxn modelId="{85126964-6B1E-40B1-A1B5-9E0FE762EF47}" srcId="{5BBD05EB-5EA5-4290-A12F-29C0C6EB3E27}" destId="{6E45D865-F691-4A91-A476-BB81B69CE7CF}" srcOrd="9" destOrd="0" parTransId="{C247F59B-3DF7-448A-9520-A6D36823BCCB}" sibTransId="{E4934FAF-D25B-4257-B3A1-A866555E5E61}"/>
    <dgm:cxn modelId="{220B1F69-CFAD-4A1A-AC11-4402027EC069}" srcId="{4CC0137D-EFBC-4C03-8A94-26976FF59EBE}" destId="{F07D4B93-9109-4938-9CD6-3F8D35739CCC}" srcOrd="0" destOrd="0" parTransId="{7E6512F7-F1B2-459D-99E0-248A965CA385}" sibTransId="{8EAAF9E7-F614-4E42-A772-74A6CDBD474D}"/>
    <dgm:cxn modelId="{F7F15D70-190D-4486-84DD-71E059BCD6F3}" srcId="{5BBD05EB-5EA5-4290-A12F-29C0C6EB3E27}" destId="{5C3EDEF6-8385-4CF9-A69F-C0D6C0E433D9}" srcOrd="5" destOrd="0" parTransId="{31734BD4-B85C-41BC-A551-2DCEFB03EB9D}" sibTransId="{AF9CAD8D-A737-4E4C-B58B-F62EC0D22E52}"/>
    <dgm:cxn modelId="{E1664572-1813-E046-A54E-E28FB9D9BEED}" type="presOf" srcId="{164D8691-1790-41DC-8557-E37CB6C699D2}" destId="{0D026F3D-DDAE-3C4B-9B21-7292A9A944E3}" srcOrd="0" destOrd="0" presId="urn:microsoft.com/office/officeart/2017/3/layout/DropPinTimeline"/>
    <dgm:cxn modelId="{6B3ECA72-07A6-41AD-BFE8-5A4BA5746C03}" srcId="{5BBD05EB-5EA5-4290-A12F-29C0C6EB3E27}" destId="{9079DBA4-E6DB-4257-968D-0DC279C93B02}" srcOrd="0" destOrd="0" parTransId="{11E1F32E-2E69-4C89-AB06-4FC31D43AD18}" sibTransId="{9EBF0D4C-BDCB-44DA-B965-E90A65B97ACF}"/>
    <dgm:cxn modelId="{74E0F381-FEEF-5B4E-908D-0A6DEEF34833}" type="presOf" srcId="{844B8792-DA09-4327-850D-E19ADC039819}" destId="{8A35CBA8-BC59-BD49-959F-905B2AE55981}" srcOrd="0" destOrd="0" presId="urn:microsoft.com/office/officeart/2017/3/layout/DropPinTimeline"/>
    <dgm:cxn modelId="{F9774483-E4C9-427C-BA1C-3A60B454991F}" srcId="{5BBD05EB-5EA5-4290-A12F-29C0C6EB3E27}" destId="{E33C301D-9BDB-4FE2-866E-692EB1A9C728}" srcOrd="3" destOrd="0" parTransId="{0811D5A2-A44A-4CB9-8E5C-77A72B48B466}" sibTransId="{59F63BA4-1190-4967-A78B-A33A302F4FCE}"/>
    <dgm:cxn modelId="{117C3A86-A8BD-4A66-9E25-472D75410D41}" srcId="{3667C209-E668-4896-BA12-E4628390DF99}" destId="{446941E6-2697-499A-B436-E44B4812E539}" srcOrd="0" destOrd="0" parTransId="{577B506C-55CD-499D-8621-38FD5B34CD0E}" sibTransId="{C6390DD6-632C-4AEE-9D4E-9558C42F19F7}"/>
    <dgm:cxn modelId="{A7531E94-7A30-B14C-A095-AA9861B3ACAC}" type="presOf" srcId="{5BBD05EB-5EA5-4290-A12F-29C0C6EB3E27}" destId="{9A1060AD-EC1B-3C44-9153-3EEF5531016D}" srcOrd="0" destOrd="0" presId="urn:microsoft.com/office/officeart/2017/3/layout/DropPinTimeline"/>
    <dgm:cxn modelId="{29BEDA96-57DF-F147-B435-0472A37D9873}" type="presOf" srcId="{CB5567B4-715B-4686-B6BC-C1FEB5C22FDF}" destId="{B4B79177-7075-8443-AF40-688E34842A3D}" srcOrd="0" destOrd="0" presId="urn:microsoft.com/office/officeart/2017/3/layout/DropPinTimeline"/>
    <dgm:cxn modelId="{6A9FA8A0-CD3D-4269-9EAF-85A780B04530}" srcId="{5BBD05EB-5EA5-4290-A12F-29C0C6EB3E27}" destId="{71E764CB-8940-4077-B3E3-CE6612BA74AD}" srcOrd="1" destOrd="0" parTransId="{6F3167F6-5FD8-4F95-A8D0-0E3E05A34662}" sibTransId="{91314286-6210-4B4E-A888-4ED7FE87786F}"/>
    <dgm:cxn modelId="{66B0ECAC-CEB0-4E34-8E8E-B92438309DA9}" srcId="{5BBD05EB-5EA5-4290-A12F-29C0C6EB3E27}" destId="{BE24FC1B-1A91-420D-88A6-723792D28A18}" srcOrd="7" destOrd="0" parTransId="{8282D3B7-1578-4AB4-BA4C-5D0276F3C25F}" sibTransId="{138C3678-3B09-4B68-83E8-828D40C95A95}"/>
    <dgm:cxn modelId="{F5AB76B2-DB7E-A646-AE1D-27081712CBF1}" type="presOf" srcId="{D36804FA-76DE-47F3-B8B8-87AE62F20EEA}" destId="{8D370956-19CB-8640-9A72-26E3D1BE0759}" srcOrd="0" destOrd="0" presId="urn:microsoft.com/office/officeart/2017/3/layout/DropPinTimeline"/>
    <dgm:cxn modelId="{5C6FB8B5-B680-EC46-B36E-F9C452597E87}" type="presOf" srcId="{446941E6-2697-499A-B436-E44B4812E539}" destId="{FEDEA2DE-E248-EA48-ACCC-E8B50528B995}" srcOrd="0" destOrd="0" presId="urn:microsoft.com/office/officeart/2017/3/layout/DropPinTimeline"/>
    <dgm:cxn modelId="{4DBC20BD-AA61-411B-8064-A7FCCFB5BB2B}" srcId="{5BBD05EB-5EA5-4290-A12F-29C0C6EB3E27}" destId="{3667C209-E668-4896-BA12-E4628390DF99}" srcOrd="4" destOrd="0" parTransId="{EE3B97EE-4B96-4B72-A881-2076036180B8}" sibTransId="{177048B9-1DFC-4FC0-BA7B-186920748350}"/>
    <dgm:cxn modelId="{FDBD75C6-D583-489D-AB41-3D52BBFB8DA5}" srcId="{F1B63482-00E5-4BDD-85B1-EDBE162A1261}" destId="{96FC6DE5-E680-4C8B-A6A4-6E05816B0D39}" srcOrd="0" destOrd="0" parTransId="{8458E53A-EAF3-479C-81AB-812A9FC7D814}" sibTransId="{DCA2E5F8-4B9C-45F4-BB10-52BE0EE67E4E}"/>
    <dgm:cxn modelId="{56E759CC-2035-4CA7-A997-6892E10D35EE}" srcId="{5BBD05EB-5EA5-4290-A12F-29C0C6EB3E27}" destId="{4CC0137D-EFBC-4C03-8A94-26976FF59EBE}" srcOrd="2" destOrd="0" parTransId="{68C1B270-8165-4A8E-ABE1-85AF46C82191}" sibTransId="{77EE54AF-7D0F-40E0-A492-255310A8CFD4}"/>
    <dgm:cxn modelId="{875B07CD-5EF5-154E-8F9D-7E38707C160B}" type="presOf" srcId="{9079DBA4-E6DB-4257-968D-0DC279C93B02}" destId="{DC247661-29A1-CB4A-BB45-5BB90DCDE6CB}" srcOrd="0" destOrd="0" presId="urn:microsoft.com/office/officeart/2017/3/layout/DropPinTimeline"/>
    <dgm:cxn modelId="{9FEC61CD-8B3A-4E79-B929-2E9261F92016}" srcId="{E33C301D-9BDB-4FE2-866E-692EB1A9C728}" destId="{CB5567B4-715B-4686-B6BC-C1FEB5C22FDF}" srcOrd="0" destOrd="0" parTransId="{F0178DBA-26CE-41BC-B861-36AEEF3A1EC6}" sibTransId="{3E9B4FA9-9C3C-4FD1-AA7B-E132F06F65C2}"/>
    <dgm:cxn modelId="{13C809CF-B9A0-5644-8399-62B053E8D83A}" type="presOf" srcId="{6E45D865-F691-4A91-A476-BB81B69CE7CF}" destId="{302013C0-2601-4642-8718-4AB89F563F24}" srcOrd="0" destOrd="0" presId="urn:microsoft.com/office/officeart/2017/3/layout/DropPinTimeline"/>
    <dgm:cxn modelId="{283C6BD3-8C47-480C-8613-161044004E74}" srcId="{71E764CB-8940-4077-B3E3-CE6612BA74AD}" destId="{164D8691-1790-41DC-8557-E37CB6C699D2}" srcOrd="0" destOrd="0" parTransId="{ECE4D008-D015-4134-B0DD-BA0E1DE09CCB}" sibTransId="{90ECFC7B-CB31-403C-B3BA-2EA5C90C8C29}"/>
    <dgm:cxn modelId="{026A08DA-A40B-4E51-B631-2982595C71E9}" srcId="{BE24FC1B-1A91-420D-88A6-723792D28A18}" destId="{378BA58D-B049-41FF-8577-E838E099E61E}" srcOrd="0" destOrd="0" parTransId="{8EBE947B-8FBE-42AC-ABD5-BB92FE5A570C}" sibTransId="{4776B54D-9B9E-4412-AB84-089C24534157}"/>
    <dgm:cxn modelId="{36F533EA-F291-6143-9A05-47631D8C9694}" type="presOf" srcId="{75D9A884-B6A5-446C-907A-44B89D01E684}" destId="{D285285B-DEC6-624D-BF2E-F021C5BE5695}" srcOrd="0" destOrd="0" presId="urn:microsoft.com/office/officeart/2017/3/layout/DropPinTimeline"/>
    <dgm:cxn modelId="{2DE74BEA-81F7-40D3-B723-6BCD90F6724E}" srcId="{9079DBA4-E6DB-4257-968D-0DC279C93B02}" destId="{092D6B68-12FB-404E-814A-9A19C26E14D7}" srcOrd="0" destOrd="0" parTransId="{2B5A2185-3E8E-4295-A4E2-A63C66C7AF8B}" sibTransId="{E982E1F3-2554-419E-A108-71884AE0D8BA}"/>
    <dgm:cxn modelId="{1699A7EB-75B6-4BD8-9882-09BABF33D3D8}" srcId="{D36804FA-76DE-47F3-B8B8-87AE62F20EEA}" destId="{73171F96-5A01-4901-8CD0-82C35F190FBF}" srcOrd="0" destOrd="0" parTransId="{61952553-D4F4-45AB-BAAD-1697D2922FE4}" sibTransId="{653D87A8-3F05-4BE8-85D9-E8371913F476}"/>
    <dgm:cxn modelId="{7F38D9F5-A08A-EC4E-B7A4-996F6C24F72F}" type="presOf" srcId="{378BA58D-B049-41FF-8577-E838E099E61E}" destId="{C356E800-A45B-EB4D-B724-CABC678444CB}" srcOrd="0" destOrd="0" presId="urn:microsoft.com/office/officeart/2017/3/layout/DropPinTimeline"/>
    <dgm:cxn modelId="{39DD80D3-E87F-0947-A7F7-FD4417FED46B}" type="presParOf" srcId="{9A1060AD-EC1B-3C44-9153-3EEF5531016D}" destId="{E859ABCE-25A2-D245-A3A6-C9C634424B36}" srcOrd="0" destOrd="0" presId="urn:microsoft.com/office/officeart/2017/3/layout/DropPinTimeline"/>
    <dgm:cxn modelId="{D6101B98-77E4-7647-8017-BC82B73BE8BF}" type="presParOf" srcId="{9A1060AD-EC1B-3C44-9153-3EEF5531016D}" destId="{BCCC521A-ABBA-CB4C-9A24-CBDA09D395B6}" srcOrd="1" destOrd="0" presId="urn:microsoft.com/office/officeart/2017/3/layout/DropPinTimeline"/>
    <dgm:cxn modelId="{B3CAAD38-6864-5041-B20E-BA8FF8100F05}" type="presParOf" srcId="{BCCC521A-ABBA-CB4C-9A24-CBDA09D395B6}" destId="{65665AA4-6DC7-1D4E-A1D3-9894060F14D6}" srcOrd="0" destOrd="0" presId="urn:microsoft.com/office/officeart/2017/3/layout/DropPinTimeline"/>
    <dgm:cxn modelId="{0E3C9D56-D6F0-9D4F-9228-94E9A8091836}" type="presParOf" srcId="{65665AA4-6DC7-1D4E-A1D3-9894060F14D6}" destId="{C5C43EAD-AFCA-2E4B-ADC7-E9866297CF9B}" srcOrd="0" destOrd="0" presId="urn:microsoft.com/office/officeart/2017/3/layout/DropPinTimeline"/>
    <dgm:cxn modelId="{41F2644A-D8E4-E54E-B112-F6C4DE22C03D}" type="presParOf" srcId="{65665AA4-6DC7-1D4E-A1D3-9894060F14D6}" destId="{B5BE674C-F23F-4C47-93EF-012467421998}" srcOrd="1" destOrd="0" presId="urn:microsoft.com/office/officeart/2017/3/layout/DropPinTimeline"/>
    <dgm:cxn modelId="{3A576AF2-18B5-FC4D-B077-2056D8EE399A}" type="presParOf" srcId="{B5BE674C-F23F-4C47-93EF-012467421998}" destId="{439AF406-1107-B049-92A7-7A4E6EB624F9}" srcOrd="0" destOrd="0" presId="urn:microsoft.com/office/officeart/2017/3/layout/DropPinTimeline"/>
    <dgm:cxn modelId="{422D12D3-8732-B341-9475-4CD68BD42D11}" type="presParOf" srcId="{B5BE674C-F23F-4C47-93EF-012467421998}" destId="{BB18650D-3A61-2741-9B2F-4B931B9FE425}" srcOrd="1" destOrd="0" presId="urn:microsoft.com/office/officeart/2017/3/layout/DropPinTimeline"/>
    <dgm:cxn modelId="{1013B6BE-57F8-B145-B682-833345C06550}" type="presParOf" srcId="{65665AA4-6DC7-1D4E-A1D3-9894060F14D6}" destId="{7B3AAB3D-5895-4C4C-932B-6B828A68A63E}" srcOrd="2" destOrd="0" presId="urn:microsoft.com/office/officeart/2017/3/layout/DropPinTimeline"/>
    <dgm:cxn modelId="{221880F7-FEB6-3D4B-8DFC-817D22990E16}" type="presParOf" srcId="{65665AA4-6DC7-1D4E-A1D3-9894060F14D6}" destId="{DC247661-29A1-CB4A-BB45-5BB90DCDE6CB}" srcOrd="3" destOrd="0" presId="urn:microsoft.com/office/officeart/2017/3/layout/DropPinTimeline"/>
    <dgm:cxn modelId="{808BA6F5-2502-6248-889D-C3D77F42F130}" type="presParOf" srcId="{65665AA4-6DC7-1D4E-A1D3-9894060F14D6}" destId="{373E6DDC-518B-464A-B276-8089475C53FE}" srcOrd="4" destOrd="0" presId="urn:microsoft.com/office/officeart/2017/3/layout/DropPinTimeline"/>
    <dgm:cxn modelId="{C07FF3C1-4273-F346-99BD-CDB936DE812D}" type="presParOf" srcId="{65665AA4-6DC7-1D4E-A1D3-9894060F14D6}" destId="{FA02C17C-907A-F249-9020-EAE9BD6E767E}" srcOrd="5" destOrd="0" presId="urn:microsoft.com/office/officeart/2017/3/layout/DropPinTimeline"/>
    <dgm:cxn modelId="{9D46CA96-5D63-3F49-8003-31BEF343741A}" type="presParOf" srcId="{BCCC521A-ABBA-CB4C-9A24-CBDA09D395B6}" destId="{E5A2569E-81C9-734A-B8E6-FBABF2D9BAF6}" srcOrd="1" destOrd="0" presId="urn:microsoft.com/office/officeart/2017/3/layout/DropPinTimeline"/>
    <dgm:cxn modelId="{F371FCB2-2DA5-E24E-BFD9-25850182AF71}" type="presParOf" srcId="{BCCC521A-ABBA-CB4C-9A24-CBDA09D395B6}" destId="{D919AD74-237D-D445-9808-8D5EC3C2BB93}" srcOrd="2" destOrd="0" presId="urn:microsoft.com/office/officeart/2017/3/layout/DropPinTimeline"/>
    <dgm:cxn modelId="{5A7189C6-618E-DB42-B923-F6396C979EA4}" type="presParOf" srcId="{D919AD74-237D-D445-9808-8D5EC3C2BB93}" destId="{A94CD085-0DC8-5D4B-B6AC-2DAF80F9DF47}" srcOrd="0" destOrd="0" presId="urn:microsoft.com/office/officeart/2017/3/layout/DropPinTimeline"/>
    <dgm:cxn modelId="{58C60EFC-CC24-F64E-869B-D9CFB6C27A15}" type="presParOf" srcId="{D919AD74-237D-D445-9808-8D5EC3C2BB93}" destId="{386B9C8D-637D-7F4C-A37B-A06993296D4B}" srcOrd="1" destOrd="0" presId="urn:microsoft.com/office/officeart/2017/3/layout/DropPinTimeline"/>
    <dgm:cxn modelId="{5578EE7B-8A46-DC4C-AB15-C7A681742798}" type="presParOf" srcId="{386B9C8D-637D-7F4C-A37B-A06993296D4B}" destId="{0A0FA307-37AE-0140-8A87-8CC876F45A25}" srcOrd="0" destOrd="0" presId="urn:microsoft.com/office/officeart/2017/3/layout/DropPinTimeline"/>
    <dgm:cxn modelId="{83BA5EE3-AB6B-D843-831D-EEB7ABAE58A7}" type="presParOf" srcId="{386B9C8D-637D-7F4C-A37B-A06993296D4B}" destId="{41FD5658-5662-4446-8015-06F7F87823F1}" srcOrd="1" destOrd="0" presId="urn:microsoft.com/office/officeart/2017/3/layout/DropPinTimeline"/>
    <dgm:cxn modelId="{D4909FCB-FE6F-754B-BACE-31EAF00E5FEB}" type="presParOf" srcId="{D919AD74-237D-D445-9808-8D5EC3C2BB93}" destId="{0D026F3D-DDAE-3C4B-9B21-7292A9A944E3}" srcOrd="2" destOrd="0" presId="urn:microsoft.com/office/officeart/2017/3/layout/DropPinTimeline"/>
    <dgm:cxn modelId="{F3E9C7D0-A2BD-B84D-B800-566B704C8984}" type="presParOf" srcId="{D919AD74-237D-D445-9808-8D5EC3C2BB93}" destId="{B7D8A3BE-E1C0-264C-8037-58BF063B703B}" srcOrd="3" destOrd="0" presId="urn:microsoft.com/office/officeart/2017/3/layout/DropPinTimeline"/>
    <dgm:cxn modelId="{E1A5299C-F5DD-0841-A008-4BF842279A66}" type="presParOf" srcId="{D919AD74-237D-D445-9808-8D5EC3C2BB93}" destId="{9F56F46B-6E2C-B545-9E84-7131E79DC898}" srcOrd="4" destOrd="0" presId="urn:microsoft.com/office/officeart/2017/3/layout/DropPinTimeline"/>
    <dgm:cxn modelId="{28193E08-B6F7-0140-8BB9-13CAC8D8B86A}" type="presParOf" srcId="{D919AD74-237D-D445-9808-8D5EC3C2BB93}" destId="{3A520413-B743-D044-B315-9064C535A472}" srcOrd="5" destOrd="0" presId="urn:microsoft.com/office/officeart/2017/3/layout/DropPinTimeline"/>
    <dgm:cxn modelId="{B92EA4FA-E268-3E46-ABA3-AB33BD709932}" type="presParOf" srcId="{BCCC521A-ABBA-CB4C-9A24-CBDA09D395B6}" destId="{C22F246F-31F7-874B-822A-97DC2856441C}" srcOrd="3" destOrd="0" presId="urn:microsoft.com/office/officeart/2017/3/layout/DropPinTimeline"/>
    <dgm:cxn modelId="{46D829E5-06CD-3E41-AAF7-6D4F12E33F3A}" type="presParOf" srcId="{BCCC521A-ABBA-CB4C-9A24-CBDA09D395B6}" destId="{FAB6FD2F-1205-EF48-AB94-5398214AA6AD}" srcOrd="4" destOrd="0" presId="urn:microsoft.com/office/officeart/2017/3/layout/DropPinTimeline"/>
    <dgm:cxn modelId="{304D4117-904C-B142-AECB-B8D1EC116077}" type="presParOf" srcId="{FAB6FD2F-1205-EF48-AB94-5398214AA6AD}" destId="{B344B4DE-EF36-4145-82FE-EBB3EC82864F}" srcOrd="0" destOrd="0" presId="urn:microsoft.com/office/officeart/2017/3/layout/DropPinTimeline"/>
    <dgm:cxn modelId="{FEDA7435-EEEC-A349-9153-6C3A89377E26}" type="presParOf" srcId="{FAB6FD2F-1205-EF48-AB94-5398214AA6AD}" destId="{A00EAE9B-AF13-B14D-B176-CB1B3AE49F8E}" srcOrd="1" destOrd="0" presId="urn:microsoft.com/office/officeart/2017/3/layout/DropPinTimeline"/>
    <dgm:cxn modelId="{6449F17F-21E7-D748-90C6-06EE8ABE6177}" type="presParOf" srcId="{A00EAE9B-AF13-B14D-B176-CB1B3AE49F8E}" destId="{F7DEAF48-C40C-9E49-9B42-549C17C185CE}" srcOrd="0" destOrd="0" presId="urn:microsoft.com/office/officeart/2017/3/layout/DropPinTimeline"/>
    <dgm:cxn modelId="{02942035-510F-204C-B20E-9D54AD5CFDE7}" type="presParOf" srcId="{A00EAE9B-AF13-B14D-B176-CB1B3AE49F8E}" destId="{DD5DC61E-F669-F54B-ADC3-B2639F4E6B27}" srcOrd="1" destOrd="0" presId="urn:microsoft.com/office/officeart/2017/3/layout/DropPinTimeline"/>
    <dgm:cxn modelId="{6F4C1945-1CCC-F74F-8A09-0AA7DE324702}" type="presParOf" srcId="{FAB6FD2F-1205-EF48-AB94-5398214AA6AD}" destId="{9EF5EA9E-D2D0-B14A-B752-2906B2057D10}" srcOrd="2" destOrd="0" presId="urn:microsoft.com/office/officeart/2017/3/layout/DropPinTimeline"/>
    <dgm:cxn modelId="{FCB3C70C-0F9F-C441-BE40-AE24B6FF76AA}" type="presParOf" srcId="{FAB6FD2F-1205-EF48-AB94-5398214AA6AD}" destId="{B86F6155-8886-6F40-9321-923AE40E4CF3}" srcOrd="3" destOrd="0" presId="urn:microsoft.com/office/officeart/2017/3/layout/DropPinTimeline"/>
    <dgm:cxn modelId="{2AEBDE80-F5D7-FD4E-B9F7-3274498D9399}" type="presParOf" srcId="{FAB6FD2F-1205-EF48-AB94-5398214AA6AD}" destId="{3D790C54-1A89-3241-931E-2BAFA2E0C90C}" srcOrd="4" destOrd="0" presId="urn:microsoft.com/office/officeart/2017/3/layout/DropPinTimeline"/>
    <dgm:cxn modelId="{7696B3C9-FDC0-0444-8707-33C0F606319F}" type="presParOf" srcId="{FAB6FD2F-1205-EF48-AB94-5398214AA6AD}" destId="{CBFF6F53-A30D-C74B-8FB1-51C4F4B4237F}" srcOrd="5" destOrd="0" presId="urn:microsoft.com/office/officeart/2017/3/layout/DropPinTimeline"/>
    <dgm:cxn modelId="{96809C82-317E-9944-B4D6-11BE0469D684}" type="presParOf" srcId="{BCCC521A-ABBA-CB4C-9A24-CBDA09D395B6}" destId="{ADDB2189-75C1-5241-895E-386669C3EB78}" srcOrd="5" destOrd="0" presId="urn:microsoft.com/office/officeart/2017/3/layout/DropPinTimeline"/>
    <dgm:cxn modelId="{D99E6D68-A26C-494C-B515-57EAE32F1F19}" type="presParOf" srcId="{BCCC521A-ABBA-CB4C-9A24-CBDA09D395B6}" destId="{484DC187-4E00-214B-9470-7A66D9E95016}" srcOrd="6" destOrd="0" presId="urn:microsoft.com/office/officeart/2017/3/layout/DropPinTimeline"/>
    <dgm:cxn modelId="{96872D8C-F320-A747-84D5-754FFE3E134C}" type="presParOf" srcId="{484DC187-4E00-214B-9470-7A66D9E95016}" destId="{326D1A9B-FB69-DB4B-B0AF-7B9F691A85CB}" srcOrd="0" destOrd="0" presId="urn:microsoft.com/office/officeart/2017/3/layout/DropPinTimeline"/>
    <dgm:cxn modelId="{0E2CF564-56F5-D348-94B4-4A51D749C424}" type="presParOf" srcId="{484DC187-4E00-214B-9470-7A66D9E95016}" destId="{D77EBD49-29B3-4E46-A136-F67D651B4625}" srcOrd="1" destOrd="0" presId="urn:microsoft.com/office/officeart/2017/3/layout/DropPinTimeline"/>
    <dgm:cxn modelId="{146D98CE-492C-3744-AE02-A9C0B58ECD22}" type="presParOf" srcId="{D77EBD49-29B3-4E46-A136-F67D651B4625}" destId="{582163B8-1716-6A40-BCB8-659B48DC05D2}" srcOrd="0" destOrd="0" presId="urn:microsoft.com/office/officeart/2017/3/layout/DropPinTimeline"/>
    <dgm:cxn modelId="{C50D2C8C-5BB6-5D4F-B54A-99E9C93F38FD}" type="presParOf" srcId="{D77EBD49-29B3-4E46-A136-F67D651B4625}" destId="{BC090627-5EBA-1048-AD34-EB900D7AED04}" srcOrd="1" destOrd="0" presId="urn:microsoft.com/office/officeart/2017/3/layout/DropPinTimeline"/>
    <dgm:cxn modelId="{14F4586D-29E4-4F4E-B760-3B60D9B4E615}" type="presParOf" srcId="{484DC187-4E00-214B-9470-7A66D9E95016}" destId="{B4B79177-7075-8443-AF40-688E34842A3D}" srcOrd="2" destOrd="0" presId="urn:microsoft.com/office/officeart/2017/3/layout/DropPinTimeline"/>
    <dgm:cxn modelId="{412FC68C-72EB-164E-89AF-5086BCC7A712}" type="presParOf" srcId="{484DC187-4E00-214B-9470-7A66D9E95016}" destId="{32E4D9D7-6D0B-B247-8864-1F7E7E1CA737}" srcOrd="3" destOrd="0" presId="urn:microsoft.com/office/officeart/2017/3/layout/DropPinTimeline"/>
    <dgm:cxn modelId="{C20C5195-D3C1-4A48-AF53-84F0BE91494F}" type="presParOf" srcId="{484DC187-4E00-214B-9470-7A66D9E95016}" destId="{40E54441-6916-E640-A782-6027477F11F2}" srcOrd="4" destOrd="0" presId="urn:microsoft.com/office/officeart/2017/3/layout/DropPinTimeline"/>
    <dgm:cxn modelId="{8A71FA50-FFB2-9143-A95A-725226D7CC19}" type="presParOf" srcId="{484DC187-4E00-214B-9470-7A66D9E95016}" destId="{161FA8FA-B225-254D-A5AF-826917969F38}" srcOrd="5" destOrd="0" presId="urn:microsoft.com/office/officeart/2017/3/layout/DropPinTimeline"/>
    <dgm:cxn modelId="{0CCBB279-EF15-FF41-BE3E-F80A7212D124}" type="presParOf" srcId="{BCCC521A-ABBA-CB4C-9A24-CBDA09D395B6}" destId="{60D2266A-B756-3A42-A2C6-B9DFA895CA23}" srcOrd="7" destOrd="0" presId="urn:microsoft.com/office/officeart/2017/3/layout/DropPinTimeline"/>
    <dgm:cxn modelId="{C6B01BBC-AFBD-D649-BE65-AD2600E57419}" type="presParOf" srcId="{BCCC521A-ABBA-CB4C-9A24-CBDA09D395B6}" destId="{D36A21C5-59D1-5C4F-9CAF-5A725C650ED9}" srcOrd="8" destOrd="0" presId="urn:microsoft.com/office/officeart/2017/3/layout/DropPinTimeline"/>
    <dgm:cxn modelId="{6EFADF6D-8CC7-D34C-87F4-F11E98EAE2CC}" type="presParOf" srcId="{D36A21C5-59D1-5C4F-9CAF-5A725C650ED9}" destId="{946309E1-A5FB-3C41-A2C3-FD87EE0FAFB8}" srcOrd="0" destOrd="0" presId="urn:microsoft.com/office/officeart/2017/3/layout/DropPinTimeline"/>
    <dgm:cxn modelId="{B7F91452-99A2-424D-A138-06A80C0B90FC}" type="presParOf" srcId="{D36A21C5-59D1-5C4F-9CAF-5A725C650ED9}" destId="{26B234A2-DCA0-134B-BBB2-6A9707680662}" srcOrd="1" destOrd="0" presId="urn:microsoft.com/office/officeart/2017/3/layout/DropPinTimeline"/>
    <dgm:cxn modelId="{6FDEDA42-BC3F-D545-82AA-1B8ADCDEF15C}" type="presParOf" srcId="{26B234A2-DCA0-134B-BBB2-6A9707680662}" destId="{F7DC9D34-BC3C-2941-9824-41F8A43EE9F8}" srcOrd="0" destOrd="0" presId="urn:microsoft.com/office/officeart/2017/3/layout/DropPinTimeline"/>
    <dgm:cxn modelId="{6610014C-3230-3647-865F-094C23C50B54}" type="presParOf" srcId="{26B234A2-DCA0-134B-BBB2-6A9707680662}" destId="{2E4F1446-833B-574B-9323-41C77B821987}" srcOrd="1" destOrd="0" presId="urn:microsoft.com/office/officeart/2017/3/layout/DropPinTimeline"/>
    <dgm:cxn modelId="{00C148C6-0C63-5D4A-B083-9320A0071153}" type="presParOf" srcId="{D36A21C5-59D1-5C4F-9CAF-5A725C650ED9}" destId="{FEDEA2DE-E248-EA48-ACCC-E8B50528B995}" srcOrd="2" destOrd="0" presId="urn:microsoft.com/office/officeart/2017/3/layout/DropPinTimeline"/>
    <dgm:cxn modelId="{6C41740E-8AD5-A341-B234-F52893AB4EA8}" type="presParOf" srcId="{D36A21C5-59D1-5C4F-9CAF-5A725C650ED9}" destId="{67072B4B-3CD6-0F4E-9722-2A45D570F9E4}" srcOrd="3" destOrd="0" presId="urn:microsoft.com/office/officeart/2017/3/layout/DropPinTimeline"/>
    <dgm:cxn modelId="{192C4360-CD15-D743-9C91-49FC537348A8}" type="presParOf" srcId="{D36A21C5-59D1-5C4F-9CAF-5A725C650ED9}" destId="{13A0328D-C7DC-E04A-A9DD-0B54DFE23F12}" srcOrd="4" destOrd="0" presId="urn:microsoft.com/office/officeart/2017/3/layout/DropPinTimeline"/>
    <dgm:cxn modelId="{F52D3DF4-C376-3A4A-88B2-7A9397B83021}" type="presParOf" srcId="{D36A21C5-59D1-5C4F-9CAF-5A725C650ED9}" destId="{30DAAEAF-EA7F-324B-A891-CC574B71C65D}" srcOrd="5" destOrd="0" presId="urn:microsoft.com/office/officeart/2017/3/layout/DropPinTimeline"/>
    <dgm:cxn modelId="{20D987A2-772D-2448-A83D-FE0BCDF95444}" type="presParOf" srcId="{BCCC521A-ABBA-CB4C-9A24-CBDA09D395B6}" destId="{CD8BB2F3-BBD9-774B-849C-D5E27E10CDF8}" srcOrd="9" destOrd="0" presId="urn:microsoft.com/office/officeart/2017/3/layout/DropPinTimeline"/>
    <dgm:cxn modelId="{1A1235FC-637F-EB4B-9164-CABF4E28C39D}" type="presParOf" srcId="{BCCC521A-ABBA-CB4C-9A24-CBDA09D395B6}" destId="{71A7A00F-2B27-0843-991E-B497350D3966}" srcOrd="10" destOrd="0" presId="urn:microsoft.com/office/officeart/2017/3/layout/DropPinTimeline"/>
    <dgm:cxn modelId="{ECA56ABA-6C3B-FE45-A5F4-C9FFFFC912A4}" type="presParOf" srcId="{71A7A00F-2B27-0843-991E-B497350D3966}" destId="{60C3EB02-AD1C-2246-919C-FB37604D47AB}" srcOrd="0" destOrd="0" presId="urn:microsoft.com/office/officeart/2017/3/layout/DropPinTimeline"/>
    <dgm:cxn modelId="{EE10C254-83D1-DF49-AA38-748CF574E7D8}" type="presParOf" srcId="{71A7A00F-2B27-0843-991E-B497350D3966}" destId="{1C606FD8-B0D8-C04A-B7EB-EAB86F1496CA}" srcOrd="1" destOrd="0" presId="urn:microsoft.com/office/officeart/2017/3/layout/DropPinTimeline"/>
    <dgm:cxn modelId="{16441598-7FFE-E041-8098-6BA1B755E696}" type="presParOf" srcId="{1C606FD8-B0D8-C04A-B7EB-EAB86F1496CA}" destId="{11D4DBD5-365F-C841-81BF-CD3ABE0674B4}" srcOrd="0" destOrd="0" presId="urn:microsoft.com/office/officeart/2017/3/layout/DropPinTimeline"/>
    <dgm:cxn modelId="{E0596C69-AE41-FF44-94C0-E2408F9188CD}" type="presParOf" srcId="{1C606FD8-B0D8-C04A-B7EB-EAB86F1496CA}" destId="{8797A64B-0DC3-9845-B934-7EE5465B3F91}" srcOrd="1" destOrd="0" presId="urn:microsoft.com/office/officeart/2017/3/layout/DropPinTimeline"/>
    <dgm:cxn modelId="{F1C8763F-DA10-814D-9020-FA186058CFF0}" type="presParOf" srcId="{71A7A00F-2B27-0843-991E-B497350D3966}" destId="{8A35CBA8-BC59-BD49-959F-905B2AE55981}" srcOrd="2" destOrd="0" presId="urn:microsoft.com/office/officeart/2017/3/layout/DropPinTimeline"/>
    <dgm:cxn modelId="{BD67D1B0-52FC-814E-AC3D-620C8607AC69}" type="presParOf" srcId="{71A7A00F-2B27-0843-991E-B497350D3966}" destId="{A54FE510-C995-A740-93C0-AB8650C75C62}" srcOrd="3" destOrd="0" presId="urn:microsoft.com/office/officeart/2017/3/layout/DropPinTimeline"/>
    <dgm:cxn modelId="{BEB22B03-99AE-AA4A-A200-0A2EFB73FDCB}" type="presParOf" srcId="{71A7A00F-2B27-0843-991E-B497350D3966}" destId="{5CB7EBA0-9565-C44C-985A-9A0696D9DC51}" srcOrd="4" destOrd="0" presId="urn:microsoft.com/office/officeart/2017/3/layout/DropPinTimeline"/>
    <dgm:cxn modelId="{4A992160-56D2-C643-82B7-4DC876C017C0}" type="presParOf" srcId="{71A7A00F-2B27-0843-991E-B497350D3966}" destId="{7FC22B51-FCE2-3E46-A22C-B639E3F331B1}" srcOrd="5" destOrd="0" presId="urn:microsoft.com/office/officeart/2017/3/layout/DropPinTimeline"/>
    <dgm:cxn modelId="{6C4F2632-E1BF-204B-9CBC-F11DFCE5EC42}" type="presParOf" srcId="{BCCC521A-ABBA-CB4C-9A24-CBDA09D395B6}" destId="{73B80BE4-880F-2E44-80B5-C6DA57755971}" srcOrd="11" destOrd="0" presId="urn:microsoft.com/office/officeart/2017/3/layout/DropPinTimeline"/>
    <dgm:cxn modelId="{09317F73-338F-7541-9068-59965DA4BF3C}" type="presParOf" srcId="{BCCC521A-ABBA-CB4C-9A24-CBDA09D395B6}" destId="{900013AA-011B-0446-8DF1-B004B78D0D91}" srcOrd="12" destOrd="0" presId="urn:microsoft.com/office/officeart/2017/3/layout/DropPinTimeline"/>
    <dgm:cxn modelId="{2D906EB0-2CC4-9042-9D40-8616C65C67F8}" type="presParOf" srcId="{900013AA-011B-0446-8DF1-B004B78D0D91}" destId="{26803228-1416-A147-867C-DE488B5999A6}" srcOrd="0" destOrd="0" presId="urn:microsoft.com/office/officeart/2017/3/layout/DropPinTimeline"/>
    <dgm:cxn modelId="{7B440194-7BBE-7242-BDCD-F75BF11E60EB}" type="presParOf" srcId="{900013AA-011B-0446-8DF1-B004B78D0D91}" destId="{AF45D742-39E8-AD40-A3AF-CC78EC7D08D3}" srcOrd="1" destOrd="0" presId="urn:microsoft.com/office/officeart/2017/3/layout/DropPinTimeline"/>
    <dgm:cxn modelId="{9AB9A7F0-64B1-6448-9B50-A1794055031E}" type="presParOf" srcId="{AF45D742-39E8-AD40-A3AF-CC78EC7D08D3}" destId="{37A46A8D-518D-0A4E-AC76-6F9780D74B8E}" srcOrd="0" destOrd="0" presId="urn:microsoft.com/office/officeart/2017/3/layout/DropPinTimeline"/>
    <dgm:cxn modelId="{860C4783-DD86-7D4A-8E5A-6B56BE1AD930}" type="presParOf" srcId="{AF45D742-39E8-AD40-A3AF-CC78EC7D08D3}" destId="{09E41379-2774-FD4A-ACE9-0DBB3BA5ADC8}" srcOrd="1" destOrd="0" presId="urn:microsoft.com/office/officeart/2017/3/layout/DropPinTimeline"/>
    <dgm:cxn modelId="{B70AA48D-CD32-4540-8EBD-E988A92715C3}" type="presParOf" srcId="{900013AA-011B-0446-8DF1-B004B78D0D91}" destId="{CE15204D-C66A-5D47-86FF-13C55CB9C891}" srcOrd="2" destOrd="0" presId="urn:microsoft.com/office/officeart/2017/3/layout/DropPinTimeline"/>
    <dgm:cxn modelId="{E1A14CEB-9091-4B49-A4AC-F17682E232E4}" type="presParOf" srcId="{900013AA-011B-0446-8DF1-B004B78D0D91}" destId="{8D370956-19CB-8640-9A72-26E3D1BE0759}" srcOrd="3" destOrd="0" presId="urn:microsoft.com/office/officeart/2017/3/layout/DropPinTimeline"/>
    <dgm:cxn modelId="{3722C99A-651C-3F4D-B3C4-A8C86696EC31}" type="presParOf" srcId="{900013AA-011B-0446-8DF1-B004B78D0D91}" destId="{D5F1427F-7CBA-974B-BA6D-9298B5ED2BD9}" srcOrd="4" destOrd="0" presId="urn:microsoft.com/office/officeart/2017/3/layout/DropPinTimeline"/>
    <dgm:cxn modelId="{7458AA38-9290-8741-8583-EDC04D67E9BE}" type="presParOf" srcId="{900013AA-011B-0446-8DF1-B004B78D0D91}" destId="{FA4BAC3C-6806-7C45-80F4-0E16D71B9995}" srcOrd="5" destOrd="0" presId="urn:microsoft.com/office/officeart/2017/3/layout/DropPinTimeline"/>
    <dgm:cxn modelId="{5603318B-AC33-F34B-8079-13B67B3726EC}" type="presParOf" srcId="{BCCC521A-ABBA-CB4C-9A24-CBDA09D395B6}" destId="{50A251CA-F9BD-BB4E-8329-30D732FF836A}" srcOrd="13" destOrd="0" presId="urn:microsoft.com/office/officeart/2017/3/layout/DropPinTimeline"/>
    <dgm:cxn modelId="{6475004C-14E7-0741-BA8F-8C6618A19B21}" type="presParOf" srcId="{BCCC521A-ABBA-CB4C-9A24-CBDA09D395B6}" destId="{72021B90-318B-994A-855D-750790CE2676}" srcOrd="14" destOrd="0" presId="urn:microsoft.com/office/officeart/2017/3/layout/DropPinTimeline"/>
    <dgm:cxn modelId="{6AEBBAB9-69DE-CD4D-BAA1-DD0FBCE1CD60}" type="presParOf" srcId="{72021B90-318B-994A-855D-750790CE2676}" destId="{D6D8E592-C7F4-A24A-AABD-3FE84B541C14}" srcOrd="0" destOrd="0" presId="urn:microsoft.com/office/officeart/2017/3/layout/DropPinTimeline"/>
    <dgm:cxn modelId="{B8CCABA6-32E7-0E4F-8973-0E4E8525922C}" type="presParOf" srcId="{72021B90-318B-994A-855D-750790CE2676}" destId="{49A18BEB-1E49-DC4A-BC77-A916644E11DE}" srcOrd="1" destOrd="0" presId="urn:microsoft.com/office/officeart/2017/3/layout/DropPinTimeline"/>
    <dgm:cxn modelId="{627484DB-BA4D-ED48-B99E-45BD7C53DB80}" type="presParOf" srcId="{49A18BEB-1E49-DC4A-BC77-A916644E11DE}" destId="{7F5B3FFF-22A7-2D42-ACBB-E6AC4D36BE5E}" srcOrd="0" destOrd="0" presId="urn:microsoft.com/office/officeart/2017/3/layout/DropPinTimeline"/>
    <dgm:cxn modelId="{05224E02-535A-2F4B-AB69-17B33C4E0E54}" type="presParOf" srcId="{49A18BEB-1E49-DC4A-BC77-A916644E11DE}" destId="{B6C1C097-5470-8F4E-B42D-A391A6A12341}" srcOrd="1" destOrd="0" presId="urn:microsoft.com/office/officeart/2017/3/layout/DropPinTimeline"/>
    <dgm:cxn modelId="{3B9DEC01-26D7-2249-A563-28CF141B7583}" type="presParOf" srcId="{72021B90-318B-994A-855D-750790CE2676}" destId="{C356E800-A45B-EB4D-B724-CABC678444CB}" srcOrd="2" destOrd="0" presId="urn:microsoft.com/office/officeart/2017/3/layout/DropPinTimeline"/>
    <dgm:cxn modelId="{D71BB8B7-D454-3149-BCA6-D88E95A70CFD}" type="presParOf" srcId="{72021B90-318B-994A-855D-750790CE2676}" destId="{CD871B9D-AE35-B24C-89E4-F18BADEAF162}" srcOrd="3" destOrd="0" presId="urn:microsoft.com/office/officeart/2017/3/layout/DropPinTimeline"/>
    <dgm:cxn modelId="{C7EDA829-0EC1-E94E-B931-40924DC2C803}" type="presParOf" srcId="{72021B90-318B-994A-855D-750790CE2676}" destId="{3EEC5711-3587-4746-BCC1-29E65C9CA6A5}" srcOrd="4" destOrd="0" presId="urn:microsoft.com/office/officeart/2017/3/layout/DropPinTimeline"/>
    <dgm:cxn modelId="{7A135855-2B0D-3C41-8F10-8C580EAB90C0}" type="presParOf" srcId="{72021B90-318B-994A-855D-750790CE2676}" destId="{560FA59D-5F6E-744B-8D2E-A84B3E296754}" srcOrd="5" destOrd="0" presId="urn:microsoft.com/office/officeart/2017/3/layout/DropPinTimeline"/>
    <dgm:cxn modelId="{1CA176C6-D9C0-8948-B36E-4BBE3E6E2975}" type="presParOf" srcId="{BCCC521A-ABBA-CB4C-9A24-CBDA09D395B6}" destId="{28037738-357A-8B45-B83F-69A80F88FDA3}" srcOrd="15" destOrd="0" presId="urn:microsoft.com/office/officeart/2017/3/layout/DropPinTimeline"/>
    <dgm:cxn modelId="{D7178133-4423-5742-97DE-BF2ADD74EB8B}" type="presParOf" srcId="{BCCC521A-ABBA-CB4C-9A24-CBDA09D395B6}" destId="{8306138A-2D31-F243-B9EE-B756F20BB889}" srcOrd="16" destOrd="0" presId="urn:microsoft.com/office/officeart/2017/3/layout/DropPinTimeline"/>
    <dgm:cxn modelId="{D9A51DBF-36D9-BD4F-9306-8EA492C00FA8}" type="presParOf" srcId="{8306138A-2D31-F243-B9EE-B756F20BB889}" destId="{9B00F7E6-1576-884C-AAF3-44399FDDF0CC}" srcOrd="0" destOrd="0" presId="urn:microsoft.com/office/officeart/2017/3/layout/DropPinTimeline"/>
    <dgm:cxn modelId="{5351599E-3B2F-9A4D-BC99-290C02EC5476}" type="presParOf" srcId="{8306138A-2D31-F243-B9EE-B756F20BB889}" destId="{A7F5489B-E859-1E4A-9C92-3CCBC5C2ADAA}" srcOrd="1" destOrd="0" presId="urn:microsoft.com/office/officeart/2017/3/layout/DropPinTimeline"/>
    <dgm:cxn modelId="{801D0153-871A-FF47-A118-6B090F19C639}" type="presParOf" srcId="{A7F5489B-E859-1E4A-9C92-3CCBC5C2ADAA}" destId="{F12275BC-D5FA-B049-8C80-20385DEB7B93}" srcOrd="0" destOrd="0" presId="urn:microsoft.com/office/officeart/2017/3/layout/DropPinTimeline"/>
    <dgm:cxn modelId="{44407B6C-5EDF-E14E-9741-0F102D7ABEF4}" type="presParOf" srcId="{A7F5489B-E859-1E4A-9C92-3CCBC5C2ADAA}" destId="{519F01C3-3421-BF41-B064-BFE73EB76DC8}" srcOrd="1" destOrd="0" presId="urn:microsoft.com/office/officeart/2017/3/layout/DropPinTimeline"/>
    <dgm:cxn modelId="{3CAA4079-BBB1-584E-8A03-F3EFB04C7ADA}" type="presParOf" srcId="{8306138A-2D31-F243-B9EE-B756F20BB889}" destId="{C7AE93DC-E50E-6A41-988E-2BB5B9A2B825}" srcOrd="2" destOrd="0" presId="urn:microsoft.com/office/officeart/2017/3/layout/DropPinTimeline"/>
    <dgm:cxn modelId="{B23EADDF-4D63-F84F-A27E-921E17C9BFB0}" type="presParOf" srcId="{8306138A-2D31-F243-B9EE-B756F20BB889}" destId="{380A9846-9420-0F4F-AE67-C1F83E5A167C}" srcOrd="3" destOrd="0" presId="urn:microsoft.com/office/officeart/2017/3/layout/DropPinTimeline"/>
    <dgm:cxn modelId="{EBFD7E96-EFB3-0E41-9CF5-A25DEA63C8BB}" type="presParOf" srcId="{8306138A-2D31-F243-B9EE-B756F20BB889}" destId="{58BB8B3F-9CDD-694A-820C-1D57D2F02724}" srcOrd="4" destOrd="0" presId="urn:microsoft.com/office/officeart/2017/3/layout/DropPinTimeline"/>
    <dgm:cxn modelId="{5976BB40-25E9-4644-9AF9-6901F355BE67}" type="presParOf" srcId="{8306138A-2D31-F243-B9EE-B756F20BB889}" destId="{5AE91A18-B6F3-194C-81C9-F12ED5623FA9}" srcOrd="5" destOrd="0" presId="urn:microsoft.com/office/officeart/2017/3/layout/DropPinTimeline"/>
    <dgm:cxn modelId="{A86F3475-4BD0-2E4A-B538-8A3A6D3B4973}" type="presParOf" srcId="{BCCC521A-ABBA-CB4C-9A24-CBDA09D395B6}" destId="{9C5B2316-DC56-1A4D-8FD5-76B6FC98B32A}" srcOrd="17" destOrd="0" presId="urn:microsoft.com/office/officeart/2017/3/layout/DropPinTimeline"/>
    <dgm:cxn modelId="{A91D470A-FAE5-624A-89DF-6C0C629D0043}" type="presParOf" srcId="{BCCC521A-ABBA-CB4C-9A24-CBDA09D395B6}" destId="{0ABC2588-44D5-1E4C-9F08-D47BB6DAAFE6}" srcOrd="18" destOrd="0" presId="urn:microsoft.com/office/officeart/2017/3/layout/DropPinTimeline"/>
    <dgm:cxn modelId="{5315BB82-2DEE-6449-8F43-CC8893D2917C}" type="presParOf" srcId="{0ABC2588-44D5-1E4C-9F08-D47BB6DAAFE6}" destId="{988DE43E-38C9-3F46-B7E5-EED80B907AE0}" srcOrd="0" destOrd="0" presId="urn:microsoft.com/office/officeart/2017/3/layout/DropPinTimeline"/>
    <dgm:cxn modelId="{A03C7690-8662-3C45-BACC-03F11E8D8F82}" type="presParOf" srcId="{0ABC2588-44D5-1E4C-9F08-D47BB6DAAFE6}" destId="{5DCD2AFF-146E-1E45-B1FD-FE764A8151CF}" srcOrd="1" destOrd="0" presId="urn:microsoft.com/office/officeart/2017/3/layout/DropPinTimeline"/>
    <dgm:cxn modelId="{5C42986E-E649-C641-9E34-BB51483777C9}" type="presParOf" srcId="{5DCD2AFF-146E-1E45-B1FD-FE764A8151CF}" destId="{228A990E-212F-D84F-B6E6-EEA357E2EC91}" srcOrd="0" destOrd="0" presId="urn:microsoft.com/office/officeart/2017/3/layout/DropPinTimeline"/>
    <dgm:cxn modelId="{459A6051-906C-EA41-B1AA-2B583555AAA9}" type="presParOf" srcId="{5DCD2AFF-146E-1E45-B1FD-FE764A8151CF}" destId="{E641E7FF-1539-2A4D-B1E0-700DBA61E62F}" srcOrd="1" destOrd="0" presId="urn:microsoft.com/office/officeart/2017/3/layout/DropPinTimeline"/>
    <dgm:cxn modelId="{CCABCA89-8FD8-D74B-85B1-301B610CD870}" type="presParOf" srcId="{0ABC2588-44D5-1E4C-9F08-D47BB6DAAFE6}" destId="{D285285B-DEC6-624D-BF2E-F021C5BE5695}" srcOrd="2" destOrd="0" presId="urn:microsoft.com/office/officeart/2017/3/layout/DropPinTimeline"/>
    <dgm:cxn modelId="{17BF1888-8ED9-2649-8579-A42D45117A75}" type="presParOf" srcId="{0ABC2588-44D5-1E4C-9F08-D47BB6DAAFE6}" destId="{302013C0-2601-4642-8718-4AB89F563F24}" srcOrd="3" destOrd="0" presId="urn:microsoft.com/office/officeart/2017/3/layout/DropPinTimeline"/>
    <dgm:cxn modelId="{1A9E7005-98E4-7F46-81F0-22B3F86260EA}" type="presParOf" srcId="{0ABC2588-44D5-1E4C-9F08-D47BB6DAAFE6}" destId="{63D5A934-7B55-004A-A7C7-32E5C2C9C9E1}" srcOrd="4" destOrd="0" presId="urn:microsoft.com/office/officeart/2017/3/layout/DropPinTimeline"/>
    <dgm:cxn modelId="{A39D02B1-A4C2-CE41-899E-B69408C7DAE1}" type="presParOf" srcId="{0ABC2588-44D5-1E4C-9F08-D47BB6DAAFE6}" destId="{C84918E9-7F1F-C746-934A-FE7449A8D72D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048B0A-822A-4DD1-8BAF-20163025C1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CDED97-D5A7-4B93-9685-01DBA71C14E7}">
      <dgm:prSet/>
      <dgm:spPr/>
      <dgm:t>
        <a:bodyPr/>
        <a:lstStyle/>
        <a:p>
          <a:r>
            <a:rPr lang="es-CL" dirty="0"/>
            <a:t>Editorial Universitaria: La construcción del Chile solar.</a:t>
          </a:r>
          <a:endParaRPr lang="en-US" dirty="0"/>
        </a:p>
      </dgm:t>
    </dgm:pt>
    <dgm:pt modelId="{F5A71046-B411-47D9-B45E-F6185F0CBD16}" type="parTrans" cxnId="{F93BA889-5F93-489C-8E31-4B4B5F456EEF}">
      <dgm:prSet/>
      <dgm:spPr/>
      <dgm:t>
        <a:bodyPr/>
        <a:lstStyle/>
        <a:p>
          <a:endParaRPr lang="en-US"/>
        </a:p>
      </dgm:t>
    </dgm:pt>
    <dgm:pt modelId="{661086EA-8055-4B83-B190-53E11DB08E35}" type="sibTrans" cxnId="{F93BA889-5F93-489C-8E31-4B4B5F456EEF}">
      <dgm:prSet/>
      <dgm:spPr/>
      <dgm:t>
        <a:bodyPr/>
        <a:lstStyle/>
        <a:p>
          <a:endParaRPr lang="en-US"/>
        </a:p>
      </dgm:t>
    </dgm:pt>
    <dgm:pt modelId="{A1769824-D225-4DF2-A25C-B29CF2B5400B}">
      <dgm:prSet/>
      <dgm:spPr/>
      <dgm:t>
        <a:bodyPr/>
        <a:lstStyle/>
        <a:p>
          <a:r>
            <a:rPr lang="es-CL"/>
            <a:t>ICON: Energía solar y plásticos</a:t>
          </a:r>
          <a:endParaRPr lang="en-US"/>
        </a:p>
      </dgm:t>
    </dgm:pt>
    <dgm:pt modelId="{1ABD96FD-B705-4F61-9C21-3E8AAC5A04FA}" type="parTrans" cxnId="{19CE7618-1325-41EF-A068-EF59DDDBA49B}">
      <dgm:prSet/>
      <dgm:spPr/>
      <dgm:t>
        <a:bodyPr/>
        <a:lstStyle/>
        <a:p>
          <a:endParaRPr lang="en-US"/>
        </a:p>
      </dgm:t>
    </dgm:pt>
    <dgm:pt modelId="{123496D1-EDC0-42D7-9533-5E1B90C49797}" type="sibTrans" cxnId="{19CE7618-1325-41EF-A068-EF59DDDBA49B}">
      <dgm:prSet/>
      <dgm:spPr/>
      <dgm:t>
        <a:bodyPr/>
        <a:lstStyle/>
        <a:p>
          <a:endParaRPr lang="en-US"/>
        </a:p>
      </dgm:t>
    </dgm:pt>
    <dgm:pt modelId="{9DB78F39-D874-48C3-B4BA-9B7BB684BE8C}">
      <dgm:prSet/>
      <dgm:spPr/>
      <dgm:t>
        <a:bodyPr/>
        <a:lstStyle/>
        <a:p>
          <a:r>
            <a:rPr lang="es-CL" dirty="0"/>
            <a:t>Editorial </a:t>
          </a:r>
          <a:r>
            <a:rPr lang="es-CL" dirty="0" err="1"/>
            <a:t>Khipu</a:t>
          </a:r>
          <a:r>
            <a:rPr lang="es-CL" dirty="0"/>
            <a:t>: Antropoceno</a:t>
          </a:r>
          <a:endParaRPr lang="en-US" dirty="0"/>
        </a:p>
      </dgm:t>
    </dgm:pt>
    <dgm:pt modelId="{77B27465-C807-4DAE-A00A-5C2659A4735A}" type="parTrans" cxnId="{90CF674F-C70B-422C-B5C8-3AC69D9CEE63}">
      <dgm:prSet/>
      <dgm:spPr/>
      <dgm:t>
        <a:bodyPr/>
        <a:lstStyle/>
        <a:p>
          <a:endParaRPr lang="en-US"/>
        </a:p>
      </dgm:t>
    </dgm:pt>
    <dgm:pt modelId="{363E63D8-CC16-4230-9C3F-7B93662B9215}" type="sibTrans" cxnId="{90CF674F-C70B-422C-B5C8-3AC69D9CEE63}">
      <dgm:prSet/>
      <dgm:spPr/>
      <dgm:t>
        <a:bodyPr/>
        <a:lstStyle/>
        <a:p>
          <a:endParaRPr lang="en-US"/>
        </a:p>
      </dgm:t>
    </dgm:pt>
    <dgm:pt modelId="{C16F4D99-484E-FC42-88CB-9A28AEFF9165}">
      <dgm:prSet/>
      <dgm:spPr/>
      <dgm:t>
        <a:bodyPr/>
        <a:lstStyle/>
        <a:p>
          <a:r>
            <a:rPr lang="es-MX" dirty="0"/>
            <a:t>ARNAD: FMF-NAE</a:t>
          </a:r>
        </a:p>
      </dgm:t>
    </dgm:pt>
    <dgm:pt modelId="{EBDBDF46-99CC-7741-AF26-6D8AEDA373C8}" type="parTrans" cxnId="{188A9425-1D1E-AA42-A8B3-8ED69B7839AF}">
      <dgm:prSet/>
      <dgm:spPr/>
      <dgm:t>
        <a:bodyPr/>
        <a:lstStyle/>
        <a:p>
          <a:endParaRPr lang="es-MX"/>
        </a:p>
      </dgm:t>
    </dgm:pt>
    <dgm:pt modelId="{1C05E8B7-CD05-764B-9FF7-44E5985A0004}" type="sibTrans" cxnId="{188A9425-1D1E-AA42-A8B3-8ED69B7839AF}">
      <dgm:prSet/>
      <dgm:spPr/>
      <dgm:t>
        <a:bodyPr/>
        <a:lstStyle/>
        <a:p>
          <a:endParaRPr lang="es-MX"/>
        </a:p>
      </dgm:t>
    </dgm:pt>
    <dgm:pt modelId="{2AD703FB-0D51-B34F-90E2-2083BA915D2B}" type="pres">
      <dgm:prSet presAssocID="{0C048B0A-822A-4DD1-8BAF-20163025C13D}" presName="linear" presStyleCnt="0">
        <dgm:presLayoutVars>
          <dgm:animLvl val="lvl"/>
          <dgm:resizeHandles val="exact"/>
        </dgm:presLayoutVars>
      </dgm:prSet>
      <dgm:spPr/>
    </dgm:pt>
    <dgm:pt modelId="{9912577A-A52D-BA4E-869E-F4DCBBDDC399}" type="pres">
      <dgm:prSet presAssocID="{24CDED97-D5A7-4B93-9685-01DBA71C14E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C00720C-C858-7945-865B-58CFC6C0510E}" type="pres">
      <dgm:prSet presAssocID="{661086EA-8055-4B83-B190-53E11DB08E35}" presName="spacer" presStyleCnt="0"/>
      <dgm:spPr/>
    </dgm:pt>
    <dgm:pt modelId="{6D4739D1-6F90-7C45-81D0-63D49259EF79}" type="pres">
      <dgm:prSet presAssocID="{A1769824-D225-4DF2-A25C-B29CF2B5400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DEF3B4D-F675-1C40-AEB4-B06B03CC0B96}" type="pres">
      <dgm:prSet presAssocID="{123496D1-EDC0-42D7-9533-5E1B90C49797}" presName="spacer" presStyleCnt="0"/>
      <dgm:spPr/>
    </dgm:pt>
    <dgm:pt modelId="{836A8EF5-4A4C-9C46-8727-29871BF9468B}" type="pres">
      <dgm:prSet presAssocID="{9DB78F39-D874-48C3-B4BA-9B7BB684BE8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82FD809-D814-994C-9564-D56BD491AC00}" type="pres">
      <dgm:prSet presAssocID="{363E63D8-CC16-4230-9C3F-7B93662B9215}" presName="spacer" presStyleCnt="0"/>
      <dgm:spPr/>
    </dgm:pt>
    <dgm:pt modelId="{6118F883-1E3B-7843-86F8-03D85A3EDB84}" type="pres">
      <dgm:prSet presAssocID="{C16F4D99-484E-FC42-88CB-9A28AEFF916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9CE7618-1325-41EF-A068-EF59DDDBA49B}" srcId="{0C048B0A-822A-4DD1-8BAF-20163025C13D}" destId="{A1769824-D225-4DF2-A25C-B29CF2B5400B}" srcOrd="1" destOrd="0" parTransId="{1ABD96FD-B705-4F61-9C21-3E8AAC5A04FA}" sibTransId="{123496D1-EDC0-42D7-9533-5E1B90C49797}"/>
    <dgm:cxn modelId="{188A9425-1D1E-AA42-A8B3-8ED69B7839AF}" srcId="{0C048B0A-822A-4DD1-8BAF-20163025C13D}" destId="{C16F4D99-484E-FC42-88CB-9A28AEFF9165}" srcOrd="3" destOrd="0" parTransId="{EBDBDF46-99CC-7741-AF26-6D8AEDA373C8}" sibTransId="{1C05E8B7-CD05-764B-9FF7-44E5985A0004}"/>
    <dgm:cxn modelId="{90CF674F-C70B-422C-B5C8-3AC69D9CEE63}" srcId="{0C048B0A-822A-4DD1-8BAF-20163025C13D}" destId="{9DB78F39-D874-48C3-B4BA-9B7BB684BE8C}" srcOrd="2" destOrd="0" parTransId="{77B27465-C807-4DAE-A00A-5C2659A4735A}" sibTransId="{363E63D8-CC16-4230-9C3F-7B93662B9215}"/>
    <dgm:cxn modelId="{34058560-8A7A-124F-9643-9A52AD33F8D6}" type="presOf" srcId="{24CDED97-D5A7-4B93-9685-01DBA71C14E7}" destId="{9912577A-A52D-BA4E-869E-F4DCBBDDC399}" srcOrd="0" destOrd="0" presId="urn:microsoft.com/office/officeart/2005/8/layout/vList2"/>
    <dgm:cxn modelId="{F93BA889-5F93-489C-8E31-4B4B5F456EEF}" srcId="{0C048B0A-822A-4DD1-8BAF-20163025C13D}" destId="{24CDED97-D5A7-4B93-9685-01DBA71C14E7}" srcOrd="0" destOrd="0" parTransId="{F5A71046-B411-47D9-B45E-F6185F0CBD16}" sibTransId="{661086EA-8055-4B83-B190-53E11DB08E35}"/>
    <dgm:cxn modelId="{6AD5B397-2210-D542-9453-2C7F217EA1EB}" type="presOf" srcId="{C16F4D99-484E-FC42-88CB-9A28AEFF9165}" destId="{6118F883-1E3B-7843-86F8-03D85A3EDB84}" srcOrd="0" destOrd="0" presId="urn:microsoft.com/office/officeart/2005/8/layout/vList2"/>
    <dgm:cxn modelId="{B77C579C-8446-3C40-A215-48AA000DE781}" type="presOf" srcId="{9DB78F39-D874-48C3-B4BA-9B7BB684BE8C}" destId="{836A8EF5-4A4C-9C46-8727-29871BF9468B}" srcOrd="0" destOrd="0" presId="urn:microsoft.com/office/officeart/2005/8/layout/vList2"/>
    <dgm:cxn modelId="{EC8DBBE2-34E2-5347-AE9C-ABA935C49784}" type="presOf" srcId="{A1769824-D225-4DF2-A25C-B29CF2B5400B}" destId="{6D4739D1-6F90-7C45-81D0-63D49259EF79}" srcOrd="0" destOrd="0" presId="urn:microsoft.com/office/officeart/2005/8/layout/vList2"/>
    <dgm:cxn modelId="{7596AAFD-32F8-3C44-8F5F-A8E9285FDCF6}" type="presOf" srcId="{0C048B0A-822A-4DD1-8BAF-20163025C13D}" destId="{2AD703FB-0D51-B34F-90E2-2083BA915D2B}" srcOrd="0" destOrd="0" presId="urn:microsoft.com/office/officeart/2005/8/layout/vList2"/>
    <dgm:cxn modelId="{0E8B8AFB-6E1E-F348-8875-F1B85A2E8A44}" type="presParOf" srcId="{2AD703FB-0D51-B34F-90E2-2083BA915D2B}" destId="{9912577A-A52D-BA4E-869E-F4DCBBDDC399}" srcOrd="0" destOrd="0" presId="urn:microsoft.com/office/officeart/2005/8/layout/vList2"/>
    <dgm:cxn modelId="{9DF372A5-AA05-844F-B776-C07BB546DCE0}" type="presParOf" srcId="{2AD703FB-0D51-B34F-90E2-2083BA915D2B}" destId="{6C00720C-C858-7945-865B-58CFC6C0510E}" srcOrd="1" destOrd="0" presId="urn:microsoft.com/office/officeart/2005/8/layout/vList2"/>
    <dgm:cxn modelId="{32E71AE3-2A46-D04C-B6D4-54264F8181D8}" type="presParOf" srcId="{2AD703FB-0D51-B34F-90E2-2083BA915D2B}" destId="{6D4739D1-6F90-7C45-81D0-63D49259EF79}" srcOrd="2" destOrd="0" presId="urn:microsoft.com/office/officeart/2005/8/layout/vList2"/>
    <dgm:cxn modelId="{65493E8C-720A-AA45-9B4F-DCF9F27337AE}" type="presParOf" srcId="{2AD703FB-0D51-B34F-90E2-2083BA915D2B}" destId="{BDEF3B4D-F675-1C40-AEB4-B06B03CC0B96}" srcOrd="3" destOrd="0" presId="urn:microsoft.com/office/officeart/2005/8/layout/vList2"/>
    <dgm:cxn modelId="{974A46A9-B6D3-0E43-8376-D0B98468CB7D}" type="presParOf" srcId="{2AD703FB-0D51-B34F-90E2-2083BA915D2B}" destId="{836A8EF5-4A4C-9C46-8727-29871BF9468B}" srcOrd="4" destOrd="0" presId="urn:microsoft.com/office/officeart/2005/8/layout/vList2"/>
    <dgm:cxn modelId="{7BB578E4-A34C-3243-B900-0E2F2606DA30}" type="presParOf" srcId="{2AD703FB-0D51-B34F-90E2-2083BA915D2B}" destId="{082FD809-D814-994C-9564-D56BD491AC00}" srcOrd="5" destOrd="0" presId="urn:microsoft.com/office/officeart/2005/8/layout/vList2"/>
    <dgm:cxn modelId="{8B478B9C-AD5A-3040-B10D-D1DD64E2B5A6}" type="presParOf" srcId="{2AD703FB-0D51-B34F-90E2-2083BA915D2B}" destId="{6118F883-1E3B-7843-86F8-03D85A3EDB8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C86968-8ED9-48B8-8656-90B098FC589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D0E4975-D954-423A-A2EF-487949C8FCBA}">
      <dgm:prSet/>
      <dgm:spPr/>
      <dgm:t>
        <a:bodyPr/>
        <a:lstStyle/>
        <a:p>
          <a:r>
            <a:rPr lang="es-CL"/>
            <a:t>Archivos</a:t>
          </a:r>
          <a:endParaRPr lang="en-US"/>
        </a:p>
      </dgm:t>
    </dgm:pt>
    <dgm:pt modelId="{F46160AA-5DF2-4E5B-BEA5-E6034CE605C5}" type="parTrans" cxnId="{194423BE-027F-4E41-A77C-2B211D5BD748}">
      <dgm:prSet/>
      <dgm:spPr/>
      <dgm:t>
        <a:bodyPr/>
        <a:lstStyle/>
        <a:p>
          <a:endParaRPr lang="en-US"/>
        </a:p>
      </dgm:t>
    </dgm:pt>
    <dgm:pt modelId="{84772973-F1B9-4E03-9942-7B772A6804AF}" type="sibTrans" cxnId="{194423BE-027F-4E41-A77C-2B211D5BD748}">
      <dgm:prSet/>
      <dgm:spPr/>
      <dgm:t>
        <a:bodyPr/>
        <a:lstStyle/>
        <a:p>
          <a:endParaRPr lang="en-US"/>
        </a:p>
      </dgm:t>
    </dgm:pt>
    <dgm:pt modelId="{AA70C5F3-AA2F-4B12-BF5B-44E89ABC965B}">
      <dgm:prSet/>
      <dgm:spPr/>
      <dgm:t>
        <a:bodyPr/>
        <a:lstStyle/>
        <a:p>
          <a:r>
            <a:rPr lang="es-CL"/>
            <a:t>Publicaciones</a:t>
          </a:r>
          <a:endParaRPr lang="en-US"/>
        </a:p>
      </dgm:t>
    </dgm:pt>
    <dgm:pt modelId="{B1DB77E5-0FEB-405A-AC17-796E02FF4E9E}" type="parTrans" cxnId="{8BCC48D6-D415-4252-A6B1-0E5D9C59CEA5}">
      <dgm:prSet/>
      <dgm:spPr/>
      <dgm:t>
        <a:bodyPr/>
        <a:lstStyle/>
        <a:p>
          <a:endParaRPr lang="en-US"/>
        </a:p>
      </dgm:t>
    </dgm:pt>
    <dgm:pt modelId="{5C0406E0-C8A6-4213-A031-FDF37928ED95}" type="sibTrans" cxnId="{8BCC48D6-D415-4252-A6B1-0E5D9C59CEA5}">
      <dgm:prSet/>
      <dgm:spPr/>
      <dgm:t>
        <a:bodyPr/>
        <a:lstStyle/>
        <a:p>
          <a:endParaRPr lang="en-US"/>
        </a:p>
      </dgm:t>
    </dgm:pt>
    <dgm:pt modelId="{21DE6C89-D567-4C11-9C15-28C122AB1F00}">
      <dgm:prSet/>
      <dgm:spPr/>
      <dgm:t>
        <a:bodyPr/>
        <a:lstStyle/>
        <a:p>
          <a:r>
            <a:rPr lang="es-CL"/>
            <a:t>Ludoteca</a:t>
          </a:r>
          <a:endParaRPr lang="en-US"/>
        </a:p>
      </dgm:t>
    </dgm:pt>
    <dgm:pt modelId="{41C8E599-24E2-4ED0-94DF-B9C6CA53F6D6}" type="parTrans" cxnId="{A2280297-C10F-4F52-8875-A7CC5D84B069}">
      <dgm:prSet/>
      <dgm:spPr/>
      <dgm:t>
        <a:bodyPr/>
        <a:lstStyle/>
        <a:p>
          <a:endParaRPr lang="en-US"/>
        </a:p>
      </dgm:t>
    </dgm:pt>
    <dgm:pt modelId="{57540ACD-4359-411C-9CC5-985878F41363}" type="sibTrans" cxnId="{A2280297-C10F-4F52-8875-A7CC5D84B069}">
      <dgm:prSet/>
      <dgm:spPr/>
      <dgm:t>
        <a:bodyPr/>
        <a:lstStyle/>
        <a:p>
          <a:endParaRPr lang="en-US"/>
        </a:p>
      </dgm:t>
    </dgm:pt>
    <dgm:pt modelId="{7997A863-C2C1-4F6D-8280-25F5545893AE}">
      <dgm:prSet/>
      <dgm:spPr/>
      <dgm:t>
        <a:bodyPr/>
        <a:lstStyle/>
        <a:p>
          <a:r>
            <a:rPr lang="es-CL"/>
            <a:t>Charlas, clases, cursos.</a:t>
          </a:r>
          <a:endParaRPr lang="en-US"/>
        </a:p>
      </dgm:t>
    </dgm:pt>
    <dgm:pt modelId="{7B2839F1-80CD-4C58-9193-A8CB15512859}" type="parTrans" cxnId="{8A8BE57A-BD82-426E-B5D1-FB1FD2EE231A}">
      <dgm:prSet/>
      <dgm:spPr/>
      <dgm:t>
        <a:bodyPr/>
        <a:lstStyle/>
        <a:p>
          <a:endParaRPr lang="en-US"/>
        </a:p>
      </dgm:t>
    </dgm:pt>
    <dgm:pt modelId="{3A03276E-37F4-4600-AA2D-833A3903FC0B}" type="sibTrans" cxnId="{8A8BE57A-BD82-426E-B5D1-FB1FD2EE231A}">
      <dgm:prSet/>
      <dgm:spPr/>
      <dgm:t>
        <a:bodyPr/>
        <a:lstStyle/>
        <a:p>
          <a:endParaRPr lang="en-US"/>
        </a:p>
      </dgm:t>
    </dgm:pt>
    <dgm:pt modelId="{DD744808-F428-4A44-A4A5-3FBC5FDDD48D}">
      <dgm:prSet/>
      <dgm:spPr/>
      <dgm:t>
        <a:bodyPr/>
        <a:lstStyle/>
        <a:p>
          <a:r>
            <a:rPr lang="es-CL"/>
            <a:t>ICOHTEC</a:t>
          </a:r>
          <a:endParaRPr lang="en-US"/>
        </a:p>
      </dgm:t>
    </dgm:pt>
    <dgm:pt modelId="{02935595-0FA4-4252-98CE-4E1D3D318807}" type="parTrans" cxnId="{C84B2DC9-2FDA-43D8-8E6D-663DFDD338CB}">
      <dgm:prSet/>
      <dgm:spPr/>
      <dgm:t>
        <a:bodyPr/>
        <a:lstStyle/>
        <a:p>
          <a:endParaRPr lang="en-US"/>
        </a:p>
      </dgm:t>
    </dgm:pt>
    <dgm:pt modelId="{2E494A7B-DEC5-4857-9BB9-4FD98E447994}" type="sibTrans" cxnId="{C84B2DC9-2FDA-43D8-8E6D-663DFDD338CB}">
      <dgm:prSet/>
      <dgm:spPr/>
      <dgm:t>
        <a:bodyPr/>
        <a:lstStyle/>
        <a:p>
          <a:endParaRPr lang="en-US"/>
        </a:p>
      </dgm:t>
    </dgm:pt>
    <dgm:pt modelId="{3DD7B339-1D5E-4325-AB5D-0D88702498E3}">
      <dgm:prSet/>
      <dgm:spPr/>
      <dgm:t>
        <a:bodyPr/>
        <a:lstStyle/>
        <a:p>
          <a:r>
            <a:rPr lang="es-CL"/>
            <a:t>LabHCTS</a:t>
          </a:r>
          <a:endParaRPr lang="en-US"/>
        </a:p>
      </dgm:t>
    </dgm:pt>
    <dgm:pt modelId="{F5410085-24D8-4DCD-8FB3-817EE6456678}" type="parTrans" cxnId="{355B364C-C978-4C12-940E-1163BC0EA41B}">
      <dgm:prSet/>
      <dgm:spPr/>
      <dgm:t>
        <a:bodyPr/>
        <a:lstStyle/>
        <a:p>
          <a:endParaRPr lang="en-US"/>
        </a:p>
      </dgm:t>
    </dgm:pt>
    <dgm:pt modelId="{737FCD7B-B3BA-4873-9EA4-79CEB8FCBC86}" type="sibTrans" cxnId="{355B364C-C978-4C12-940E-1163BC0EA41B}">
      <dgm:prSet/>
      <dgm:spPr/>
      <dgm:t>
        <a:bodyPr/>
        <a:lstStyle/>
        <a:p>
          <a:endParaRPr lang="en-US"/>
        </a:p>
      </dgm:t>
    </dgm:pt>
    <dgm:pt modelId="{1AE6365F-11F6-4E6E-B719-EC0D99C654EA}">
      <dgm:prSet/>
      <dgm:spPr/>
      <dgm:t>
        <a:bodyPr/>
        <a:lstStyle/>
        <a:p>
          <a:r>
            <a:rPr lang="es-CL"/>
            <a:t>Tesis: 3 becas</a:t>
          </a:r>
          <a:endParaRPr lang="en-US"/>
        </a:p>
      </dgm:t>
    </dgm:pt>
    <dgm:pt modelId="{A8D24B59-8730-4FA2-B68E-D5423E404302}" type="parTrans" cxnId="{FEA8013F-0F06-40A8-A606-CC216BC77188}">
      <dgm:prSet/>
      <dgm:spPr/>
      <dgm:t>
        <a:bodyPr/>
        <a:lstStyle/>
        <a:p>
          <a:endParaRPr lang="en-US"/>
        </a:p>
      </dgm:t>
    </dgm:pt>
    <dgm:pt modelId="{448545B8-A494-4015-A1DC-2CD620710DD9}" type="sibTrans" cxnId="{FEA8013F-0F06-40A8-A606-CC216BC77188}">
      <dgm:prSet/>
      <dgm:spPr/>
      <dgm:t>
        <a:bodyPr/>
        <a:lstStyle/>
        <a:p>
          <a:endParaRPr lang="en-US"/>
        </a:p>
      </dgm:t>
    </dgm:pt>
    <dgm:pt modelId="{DF06AFA5-ED7E-4794-8F10-84536A13ADE5}">
      <dgm:prSet/>
      <dgm:spPr/>
      <dgm:t>
        <a:bodyPr/>
        <a:lstStyle/>
        <a:p>
          <a:r>
            <a:rPr lang="es-CL"/>
            <a:t>Becas UAB</a:t>
          </a:r>
          <a:endParaRPr lang="en-US"/>
        </a:p>
      </dgm:t>
    </dgm:pt>
    <dgm:pt modelId="{82E5BE4D-8B48-489F-B327-2F28FFDBF60E}" type="parTrans" cxnId="{6E1A3C5F-553F-4A7D-9D01-67126FD86EB3}">
      <dgm:prSet/>
      <dgm:spPr/>
      <dgm:t>
        <a:bodyPr/>
        <a:lstStyle/>
        <a:p>
          <a:endParaRPr lang="en-US"/>
        </a:p>
      </dgm:t>
    </dgm:pt>
    <dgm:pt modelId="{32A1EB3E-824F-4D63-B76E-C0C414AB9160}" type="sibTrans" cxnId="{6E1A3C5F-553F-4A7D-9D01-67126FD86EB3}">
      <dgm:prSet/>
      <dgm:spPr/>
      <dgm:t>
        <a:bodyPr/>
        <a:lstStyle/>
        <a:p>
          <a:endParaRPr lang="en-US"/>
        </a:p>
      </dgm:t>
    </dgm:pt>
    <dgm:pt modelId="{78191409-BF49-C04D-B6B5-EABA537DEB9B}" type="pres">
      <dgm:prSet presAssocID="{A3C86968-8ED9-48B8-8656-90B098FC5891}" presName="diagram" presStyleCnt="0">
        <dgm:presLayoutVars>
          <dgm:dir/>
          <dgm:resizeHandles val="exact"/>
        </dgm:presLayoutVars>
      </dgm:prSet>
      <dgm:spPr/>
    </dgm:pt>
    <dgm:pt modelId="{25F9B107-3F51-A548-B31C-3E678F6BDDC4}" type="pres">
      <dgm:prSet presAssocID="{7D0E4975-D954-423A-A2EF-487949C8FCBA}" presName="node" presStyleLbl="node1" presStyleIdx="0" presStyleCnt="8">
        <dgm:presLayoutVars>
          <dgm:bulletEnabled val="1"/>
        </dgm:presLayoutVars>
      </dgm:prSet>
      <dgm:spPr/>
    </dgm:pt>
    <dgm:pt modelId="{F32E9DED-B421-6642-BE44-977A0B3B2C04}" type="pres">
      <dgm:prSet presAssocID="{84772973-F1B9-4E03-9942-7B772A6804AF}" presName="sibTrans" presStyleCnt="0"/>
      <dgm:spPr/>
    </dgm:pt>
    <dgm:pt modelId="{D05CC86A-D14E-364E-A538-5A941597E62B}" type="pres">
      <dgm:prSet presAssocID="{AA70C5F3-AA2F-4B12-BF5B-44E89ABC965B}" presName="node" presStyleLbl="node1" presStyleIdx="1" presStyleCnt="8">
        <dgm:presLayoutVars>
          <dgm:bulletEnabled val="1"/>
        </dgm:presLayoutVars>
      </dgm:prSet>
      <dgm:spPr/>
    </dgm:pt>
    <dgm:pt modelId="{44C8CFFE-7CBF-8847-BE22-822844B49EFA}" type="pres">
      <dgm:prSet presAssocID="{5C0406E0-C8A6-4213-A031-FDF37928ED95}" presName="sibTrans" presStyleCnt="0"/>
      <dgm:spPr/>
    </dgm:pt>
    <dgm:pt modelId="{5D11FAB2-4AED-6241-AED3-FE058C754750}" type="pres">
      <dgm:prSet presAssocID="{21DE6C89-D567-4C11-9C15-28C122AB1F00}" presName="node" presStyleLbl="node1" presStyleIdx="2" presStyleCnt="8">
        <dgm:presLayoutVars>
          <dgm:bulletEnabled val="1"/>
        </dgm:presLayoutVars>
      </dgm:prSet>
      <dgm:spPr/>
    </dgm:pt>
    <dgm:pt modelId="{F218C85E-C7DE-E240-B89C-7E0B13F025FB}" type="pres">
      <dgm:prSet presAssocID="{57540ACD-4359-411C-9CC5-985878F41363}" presName="sibTrans" presStyleCnt="0"/>
      <dgm:spPr/>
    </dgm:pt>
    <dgm:pt modelId="{DBB003DF-6114-5B42-A16B-5CDC320E87F6}" type="pres">
      <dgm:prSet presAssocID="{7997A863-C2C1-4F6D-8280-25F5545893AE}" presName="node" presStyleLbl="node1" presStyleIdx="3" presStyleCnt="8">
        <dgm:presLayoutVars>
          <dgm:bulletEnabled val="1"/>
        </dgm:presLayoutVars>
      </dgm:prSet>
      <dgm:spPr/>
    </dgm:pt>
    <dgm:pt modelId="{231D360A-3D14-4244-A4F2-A13D65FFCA9C}" type="pres">
      <dgm:prSet presAssocID="{3A03276E-37F4-4600-AA2D-833A3903FC0B}" presName="sibTrans" presStyleCnt="0"/>
      <dgm:spPr/>
    </dgm:pt>
    <dgm:pt modelId="{C74E6D40-B369-3D44-9920-989364721429}" type="pres">
      <dgm:prSet presAssocID="{DD744808-F428-4A44-A4A5-3FBC5FDDD48D}" presName="node" presStyleLbl="node1" presStyleIdx="4" presStyleCnt="8">
        <dgm:presLayoutVars>
          <dgm:bulletEnabled val="1"/>
        </dgm:presLayoutVars>
      </dgm:prSet>
      <dgm:spPr/>
    </dgm:pt>
    <dgm:pt modelId="{70356A47-A6F8-B245-A992-0C43294E9A08}" type="pres">
      <dgm:prSet presAssocID="{2E494A7B-DEC5-4857-9BB9-4FD98E447994}" presName="sibTrans" presStyleCnt="0"/>
      <dgm:spPr/>
    </dgm:pt>
    <dgm:pt modelId="{7E766004-F4EA-7346-8B8B-B9247F706F36}" type="pres">
      <dgm:prSet presAssocID="{3DD7B339-1D5E-4325-AB5D-0D88702498E3}" presName="node" presStyleLbl="node1" presStyleIdx="5" presStyleCnt="8">
        <dgm:presLayoutVars>
          <dgm:bulletEnabled val="1"/>
        </dgm:presLayoutVars>
      </dgm:prSet>
      <dgm:spPr/>
    </dgm:pt>
    <dgm:pt modelId="{BB00E01D-0AF5-8348-9E6B-ACA6B474C82D}" type="pres">
      <dgm:prSet presAssocID="{737FCD7B-B3BA-4873-9EA4-79CEB8FCBC86}" presName="sibTrans" presStyleCnt="0"/>
      <dgm:spPr/>
    </dgm:pt>
    <dgm:pt modelId="{E659BA51-55FF-954D-A108-9CF086B24E70}" type="pres">
      <dgm:prSet presAssocID="{1AE6365F-11F6-4E6E-B719-EC0D99C654EA}" presName="node" presStyleLbl="node1" presStyleIdx="6" presStyleCnt="8">
        <dgm:presLayoutVars>
          <dgm:bulletEnabled val="1"/>
        </dgm:presLayoutVars>
      </dgm:prSet>
      <dgm:spPr/>
    </dgm:pt>
    <dgm:pt modelId="{3B8F1F98-D42D-0744-9B93-993034B5BED7}" type="pres">
      <dgm:prSet presAssocID="{448545B8-A494-4015-A1DC-2CD620710DD9}" presName="sibTrans" presStyleCnt="0"/>
      <dgm:spPr/>
    </dgm:pt>
    <dgm:pt modelId="{25B81A55-7ACC-BD42-B894-45FAA8DD8272}" type="pres">
      <dgm:prSet presAssocID="{DF06AFA5-ED7E-4794-8F10-84536A13ADE5}" presName="node" presStyleLbl="node1" presStyleIdx="7" presStyleCnt="8">
        <dgm:presLayoutVars>
          <dgm:bulletEnabled val="1"/>
        </dgm:presLayoutVars>
      </dgm:prSet>
      <dgm:spPr/>
    </dgm:pt>
  </dgm:ptLst>
  <dgm:cxnLst>
    <dgm:cxn modelId="{39AB3D0D-4338-1047-9D1A-090A7F9C920D}" type="presOf" srcId="{7997A863-C2C1-4F6D-8280-25F5545893AE}" destId="{DBB003DF-6114-5B42-A16B-5CDC320E87F6}" srcOrd="0" destOrd="0" presId="urn:microsoft.com/office/officeart/2005/8/layout/default"/>
    <dgm:cxn modelId="{5C9E4814-630C-9348-A83D-90D60FCE1E55}" type="presOf" srcId="{3DD7B339-1D5E-4325-AB5D-0D88702498E3}" destId="{7E766004-F4EA-7346-8B8B-B9247F706F36}" srcOrd="0" destOrd="0" presId="urn:microsoft.com/office/officeart/2005/8/layout/default"/>
    <dgm:cxn modelId="{44FC092A-2017-1D4F-8492-BCAA53C2B6AF}" type="presOf" srcId="{A3C86968-8ED9-48B8-8656-90B098FC5891}" destId="{78191409-BF49-C04D-B6B5-EABA537DEB9B}" srcOrd="0" destOrd="0" presId="urn:microsoft.com/office/officeart/2005/8/layout/default"/>
    <dgm:cxn modelId="{F8FE8F2F-B3F0-064C-9BB7-DAE3D0C62DF0}" type="presOf" srcId="{7D0E4975-D954-423A-A2EF-487949C8FCBA}" destId="{25F9B107-3F51-A548-B31C-3E678F6BDDC4}" srcOrd="0" destOrd="0" presId="urn:microsoft.com/office/officeart/2005/8/layout/default"/>
    <dgm:cxn modelId="{FEA8013F-0F06-40A8-A606-CC216BC77188}" srcId="{A3C86968-8ED9-48B8-8656-90B098FC5891}" destId="{1AE6365F-11F6-4E6E-B719-EC0D99C654EA}" srcOrd="6" destOrd="0" parTransId="{A8D24B59-8730-4FA2-B68E-D5423E404302}" sibTransId="{448545B8-A494-4015-A1DC-2CD620710DD9}"/>
    <dgm:cxn modelId="{2449374A-47F9-6D49-AC7D-F1ADCA3684FF}" type="presOf" srcId="{AA70C5F3-AA2F-4B12-BF5B-44E89ABC965B}" destId="{D05CC86A-D14E-364E-A538-5A941597E62B}" srcOrd="0" destOrd="0" presId="urn:microsoft.com/office/officeart/2005/8/layout/default"/>
    <dgm:cxn modelId="{355B364C-C978-4C12-940E-1163BC0EA41B}" srcId="{A3C86968-8ED9-48B8-8656-90B098FC5891}" destId="{3DD7B339-1D5E-4325-AB5D-0D88702498E3}" srcOrd="5" destOrd="0" parTransId="{F5410085-24D8-4DCD-8FB3-817EE6456678}" sibTransId="{737FCD7B-B3BA-4873-9EA4-79CEB8FCBC86}"/>
    <dgm:cxn modelId="{6E1A3C5F-553F-4A7D-9D01-67126FD86EB3}" srcId="{A3C86968-8ED9-48B8-8656-90B098FC5891}" destId="{DF06AFA5-ED7E-4794-8F10-84536A13ADE5}" srcOrd="7" destOrd="0" parTransId="{82E5BE4D-8B48-489F-B327-2F28FFDBF60E}" sibTransId="{32A1EB3E-824F-4D63-B76E-C0C414AB9160}"/>
    <dgm:cxn modelId="{8A8BE57A-BD82-426E-B5D1-FB1FD2EE231A}" srcId="{A3C86968-8ED9-48B8-8656-90B098FC5891}" destId="{7997A863-C2C1-4F6D-8280-25F5545893AE}" srcOrd="3" destOrd="0" parTransId="{7B2839F1-80CD-4C58-9193-A8CB15512859}" sibTransId="{3A03276E-37F4-4600-AA2D-833A3903FC0B}"/>
    <dgm:cxn modelId="{A2280297-C10F-4F52-8875-A7CC5D84B069}" srcId="{A3C86968-8ED9-48B8-8656-90B098FC5891}" destId="{21DE6C89-D567-4C11-9C15-28C122AB1F00}" srcOrd="2" destOrd="0" parTransId="{41C8E599-24E2-4ED0-94DF-B9C6CA53F6D6}" sibTransId="{57540ACD-4359-411C-9CC5-985878F41363}"/>
    <dgm:cxn modelId="{96A9AD9F-60F3-0F4A-BD7D-D0F788B2D43D}" type="presOf" srcId="{21DE6C89-D567-4C11-9C15-28C122AB1F00}" destId="{5D11FAB2-4AED-6241-AED3-FE058C754750}" srcOrd="0" destOrd="0" presId="urn:microsoft.com/office/officeart/2005/8/layout/default"/>
    <dgm:cxn modelId="{892A39B2-186F-584B-9909-94BA3F7F9678}" type="presOf" srcId="{1AE6365F-11F6-4E6E-B719-EC0D99C654EA}" destId="{E659BA51-55FF-954D-A108-9CF086B24E70}" srcOrd="0" destOrd="0" presId="urn:microsoft.com/office/officeart/2005/8/layout/default"/>
    <dgm:cxn modelId="{194423BE-027F-4E41-A77C-2B211D5BD748}" srcId="{A3C86968-8ED9-48B8-8656-90B098FC5891}" destId="{7D0E4975-D954-423A-A2EF-487949C8FCBA}" srcOrd="0" destOrd="0" parTransId="{F46160AA-5DF2-4E5B-BEA5-E6034CE605C5}" sibTransId="{84772973-F1B9-4E03-9942-7B772A6804AF}"/>
    <dgm:cxn modelId="{C84B2DC9-2FDA-43D8-8E6D-663DFDD338CB}" srcId="{A3C86968-8ED9-48B8-8656-90B098FC5891}" destId="{DD744808-F428-4A44-A4A5-3FBC5FDDD48D}" srcOrd="4" destOrd="0" parTransId="{02935595-0FA4-4252-98CE-4E1D3D318807}" sibTransId="{2E494A7B-DEC5-4857-9BB9-4FD98E447994}"/>
    <dgm:cxn modelId="{B9CBD2CA-5EE5-3441-A0A1-1C1F6B20776B}" type="presOf" srcId="{DD744808-F428-4A44-A4A5-3FBC5FDDD48D}" destId="{C74E6D40-B369-3D44-9920-989364721429}" srcOrd="0" destOrd="0" presId="urn:microsoft.com/office/officeart/2005/8/layout/default"/>
    <dgm:cxn modelId="{8BCC48D6-D415-4252-A6B1-0E5D9C59CEA5}" srcId="{A3C86968-8ED9-48B8-8656-90B098FC5891}" destId="{AA70C5F3-AA2F-4B12-BF5B-44E89ABC965B}" srcOrd="1" destOrd="0" parTransId="{B1DB77E5-0FEB-405A-AC17-796E02FF4E9E}" sibTransId="{5C0406E0-C8A6-4213-A031-FDF37928ED95}"/>
    <dgm:cxn modelId="{B1201BF2-3809-2345-9AA7-D89DCAB34FC4}" type="presOf" srcId="{DF06AFA5-ED7E-4794-8F10-84536A13ADE5}" destId="{25B81A55-7ACC-BD42-B894-45FAA8DD8272}" srcOrd="0" destOrd="0" presId="urn:microsoft.com/office/officeart/2005/8/layout/default"/>
    <dgm:cxn modelId="{3859B489-FAB7-3D48-A199-170FE4CB9D25}" type="presParOf" srcId="{78191409-BF49-C04D-B6B5-EABA537DEB9B}" destId="{25F9B107-3F51-A548-B31C-3E678F6BDDC4}" srcOrd="0" destOrd="0" presId="urn:microsoft.com/office/officeart/2005/8/layout/default"/>
    <dgm:cxn modelId="{0CDD447B-1455-DF44-BE6B-1033BDA3EDD8}" type="presParOf" srcId="{78191409-BF49-C04D-B6B5-EABA537DEB9B}" destId="{F32E9DED-B421-6642-BE44-977A0B3B2C04}" srcOrd="1" destOrd="0" presId="urn:microsoft.com/office/officeart/2005/8/layout/default"/>
    <dgm:cxn modelId="{4ADB955A-93A8-D14A-BC3C-77D6C477592E}" type="presParOf" srcId="{78191409-BF49-C04D-B6B5-EABA537DEB9B}" destId="{D05CC86A-D14E-364E-A538-5A941597E62B}" srcOrd="2" destOrd="0" presId="urn:microsoft.com/office/officeart/2005/8/layout/default"/>
    <dgm:cxn modelId="{EC2C33E8-5F28-4841-B940-6120B1767391}" type="presParOf" srcId="{78191409-BF49-C04D-B6B5-EABA537DEB9B}" destId="{44C8CFFE-7CBF-8847-BE22-822844B49EFA}" srcOrd="3" destOrd="0" presId="urn:microsoft.com/office/officeart/2005/8/layout/default"/>
    <dgm:cxn modelId="{399FDD27-E6A1-C242-BD76-80F8FD35E585}" type="presParOf" srcId="{78191409-BF49-C04D-B6B5-EABA537DEB9B}" destId="{5D11FAB2-4AED-6241-AED3-FE058C754750}" srcOrd="4" destOrd="0" presId="urn:microsoft.com/office/officeart/2005/8/layout/default"/>
    <dgm:cxn modelId="{2BF04854-1617-BE4B-9243-384878D22D59}" type="presParOf" srcId="{78191409-BF49-C04D-B6B5-EABA537DEB9B}" destId="{F218C85E-C7DE-E240-B89C-7E0B13F025FB}" srcOrd="5" destOrd="0" presId="urn:microsoft.com/office/officeart/2005/8/layout/default"/>
    <dgm:cxn modelId="{56361319-D9EA-6143-9D0B-12E097533FDE}" type="presParOf" srcId="{78191409-BF49-C04D-B6B5-EABA537DEB9B}" destId="{DBB003DF-6114-5B42-A16B-5CDC320E87F6}" srcOrd="6" destOrd="0" presId="urn:microsoft.com/office/officeart/2005/8/layout/default"/>
    <dgm:cxn modelId="{864A1AF8-C77A-BE45-90E1-3607D054CFB2}" type="presParOf" srcId="{78191409-BF49-C04D-B6B5-EABA537DEB9B}" destId="{231D360A-3D14-4244-A4F2-A13D65FFCA9C}" srcOrd="7" destOrd="0" presId="urn:microsoft.com/office/officeart/2005/8/layout/default"/>
    <dgm:cxn modelId="{B242DA54-8A59-4744-AFAD-915E21AAC1A2}" type="presParOf" srcId="{78191409-BF49-C04D-B6B5-EABA537DEB9B}" destId="{C74E6D40-B369-3D44-9920-989364721429}" srcOrd="8" destOrd="0" presId="urn:microsoft.com/office/officeart/2005/8/layout/default"/>
    <dgm:cxn modelId="{EB8B7169-7347-C047-B264-EEE85B7E2D80}" type="presParOf" srcId="{78191409-BF49-C04D-B6B5-EABA537DEB9B}" destId="{70356A47-A6F8-B245-A992-0C43294E9A08}" srcOrd="9" destOrd="0" presId="urn:microsoft.com/office/officeart/2005/8/layout/default"/>
    <dgm:cxn modelId="{14D5994F-817C-2446-8C34-4F65FADEC1FF}" type="presParOf" srcId="{78191409-BF49-C04D-B6B5-EABA537DEB9B}" destId="{7E766004-F4EA-7346-8B8B-B9247F706F36}" srcOrd="10" destOrd="0" presId="urn:microsoft.com/office/officeart/2005/8/layout/default"/>
    <dgm:cxn modelId="{9DF11E76-E709-1B4A-8444-65C36311F69E}" type="presParOf" srcId="{78191409-BF49-C04D-B6B5-EABA537DEB9B}" destId="{BB00E01D-0AF5-8348-9E6B-ACA6B474C82D}" srcOrd="11" destOrd="0" presId="urn:microsoft.com/office/officeart/2005/8/layout/default"/>
    <dgm:cxn modelId="{A4857CB4-CFDD-1944-80CF-CD755758207B}" type="presParOf" srcId="{78191409-BF49-C04D-B6B5-EABA537DEB9B}" destId="{E659BA51-55FF-954D-A108-9CF086B24E70}" srcOrd="12" destOrd="0" presId="urn:microsoft.com/office/officeart/2005/8/layout/default"/>
    <dgm:cxn modelId="{32434E10-110B-2140-B5C3-30F851891D1D}" type="presParOf" srcId="{78191409-BF49-C04D-B6B5-EABA537DEB9B}" destId="{3B8F1F98-D42D-0744-9B93-993034B5BED7}" srcOrd="13" destOrd="0" presId="urn:microsoft.com/office/officeart/2005/8/layout/default"/>
    <dgm:cxn modelId="{D336970F-0D11-8143-90E0-A5C43D5E7837}" type="presParOf" srcId="{78191409-BF49-C04D-B6B5-EABA537DEB9B}" destId="{25B81A55-7ACC-BD42-B894-45FAA8DD827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59ABCE-25A2-D245-A3A6-C9C634424B36}">
      <dsp:nvSpPr>
        <dsp:cNvPr id="0" name=""/>
        <dsp:cNvSpPr/>
      </dsp:nvSpPr>
      <dsp:spPr>
        <a:xfrm>
          <a:off x="0" y="2096402"/>
          <a:ext cx="10927829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9AF406-1107-B049-92A7-7A4E6EB624F9}">
      <dsp:nvSpPr>
        <dsp:cNvPr id="0" name=""/>
        <dsp:cNvSpPr/>
      </dsp:nvSpPr>
      <dsp:spPr>
        <a:xfrm rot="8100000">
          <a:off x="65280" y="490339"/>
          <a:ext cx="293933" cy="293933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18650D-3A61-2741-9B2F-4B931B9FE425}">
      <dsp:nvSpPr>
        <dsp:cNvPr id="0" name=""/>
        <dsp:cNvSpPr/>
      </dsp:nvSpPr>
      <dsp:spPr>
        <a:xfrm>
          <a:off x="97934" y="522993"/>
          <a:ext cx="228626" cy="22862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3AAB3D-5895-4C4C-932B-6B828A68A63E}">
      <dsp:nvSpPr>
        <dsp:cNvPr id="0" name=""/>
        <dsp:cNvSpPr/>
      </dsp:nvSpPr>
      <dsp:spPr>
        <a:xfrm>
          <a:off x="420089" y="855332"/>
          <a:ext cx="1575442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Bienvenida. Recuento Abril-Enero, año 1.</a:t>
          </a:r>
        </a:p>
      </dsp:txBody>
      <dsp:txXfrm>
        <a:off x="420089" y="855332"/>
        <a:ext cx="1575442" cy="1241070"/>
      </dsp:txXfrm>
    </dsp:sp>
    <dsp:sp modelId="{DC247661-29A1-CB4A-BB45-5BB90DCDE6CB}">
      <dsp:nvSpPr>
        <dsp:cNvPr id="0" name=""/>
        <dsp:cNvSpPr/>
      </dsp:nvSpPr>
      <dsp:spPr>
        <a:xfrm>
          <a:off x="420089" y="419280"/>
          <a:ext cx="1575442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10:00</a:t>
          </a:r>
        </a:p>
      </dsp:txBody>
      <dsp:txXfrm>
        <a:off x="420089" y="419280"/>
        <a:ext cx="1575442" cy="436051"/>
      </dsp:txXfrm>
    </dsp:sp>
    <dsp:sp modelId="{373E6DDC-518B-464A-B276-8089475C53FE}">
      <dsp:nvSpPr>
        <dsp:cNvPr id="0" name=""/>
        <dsp:cNvSpPr/>
      </dsp:nvSpPr>
      <dsp:spPr>
        <a:xfrm>
          <a:off x="212247" y="85533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C43EAD-AFCA-2E4B-ADC7-E9866297CF9B}">
      <dsp:nvSpPr>
        <dsp:cNvPr id="0" name=""/>
        <dsp:cNvSpPr/>
      </dsp:nvSpPr>
      <dsp:spPr>
        <a:xfrm>
          <a:off x="185019" y="2057157"/>
          <a:ext cx="74823" cy="784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FA307-37AE-0140-8A87-8CC876F45A25}">
      <dsp:nvSpPr>
        <dsp:cNvPr id="0" name=""/>
        <dsp:cNvSpPr/>
      </dsp:nvSpPr>
      <dsp:spPr>
        <a:xfrm rot="18900000">
          <a:off x="1057268" y="3408532"/>
          <a:ext cx="293933" cy="293933"/>
        </a:xfrm>
        <a:prstGeom prst="teardrop">
          <a:avLst>
            <a:gd name="adj" fmla="val 115000"/>
          </a:avLst>
        </a:prstGeom>
        <a:solidFill>
          <a:schemeClr val="accent2">
            <a:hueOff val="715957"/>
            <a:satOff val="-2055"/>
            <a:lumOff val="-3290"/>
            <a:alphaOff val="0"/>
          </a:schemeClr>
        </a:solidFill>
        <a:ln w="19050" cap="flat" cmpd="sng" algn="ctr">
          <a:solidFill>
            <a:schemeClr val="accent2">
              <a:hueOff val="715957"/>
              <a:satOff val="-2055"/>
              <a:lumOff val="-32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FD5658-5662-4446-8015-06F7F87823F1}">
      <dsp:nvSpPr>
        <dsp:cNvPr id="0" name=""/>
        <dsp:cNvSpPr/>
      </dsp:nvSpPr>
      <dsp:spPr>
        <a:xfrm>
          <a:off x="1089922" y="3441185"/>
          <a:ext cx="228626" cy="22862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026F3D-DDAE-3C4B-9B21-7292A9A944E3}">
      <dsp:nvSpPr>
        <dsp:cNvPr id="0" name=""/>
        <dsp:cNvSpPr/>
      </dsp:nvSpPr>
      <dsp:spPr>
        <a:xfrm>
          <a:off x="1412077" y="2096402"/>
          <a:ext cx="1575442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Presentaciones</a:t>
          </a:r>
        </a:p>
      </dsp:txBody>
      <dsp:txXfrm>
        <a:off x="1412077" y="2096402"/>
        <a:ext cx="1575442" cy="1241070"/>
      </dsp:txXfrm>
    </dsp:sp>
    <dsp:sp modelId="{B7D8A3BE-E1C0-264C-8037-58BF063B703B}">
      <dsp:nvSpPr>
        <dsp:cNvPr id="0" name=""/>
        <dsp:cNvSpPr/>
      </dsp:nvSpPr>
      <dsp:spPr>
        <a:xfrm>
          <a:off x="1412077" y="3337472"/>
          <a:ext cx="1575442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10:30</a:t>
          </a:r>
        </a:p>
      </dsp:txBody>
      <dsp:txXfrm>
        <a:off x="1412077" y="3337472"/>
        <a:ext cx="1575442" cy="436051"/>
      </dsp:txXfrm>
    </dsp:sp>
    <dsp:sp modelId="{9F56F46B-6E2C-B545-9E84-7131E79DC898}">
      <dsp:nvSpPr>
        <dsp:cNvPr id="0" name=""/>
        <dsp:cNvSpPr/>
      </dsp:nvSpPr>
      <dsp:spPr>
        <a:xfrm>
          <a:off x="1204235" y="209640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715957"/>
              <a:satOff val="-2055"/>
              <a:lumOff val="-329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4CD085-0DC8-5D4B-B6AC-2DAF80F9DF47}">
      <dsp:nvSpPr>
        <dsp:cNvPr id="0" name=""/>
        <dsp:cNvSpPr/>
      </dsp:nvSpPr>
      <dsp:spPr>
        <a:xfrm>
          <a:off x="1177007" y="2057157"/>
          <a:ext cx="74823" cy="78489"/>
        </a:xfrm>
        <a:prstGeom prst="ellipse">
          <a:avLst/>
        </a:prstGeom>
        <a:solidFill>
          <a:schemeClr val="accent2">
            <a:hueOff val="715957"/>
            <a:satOff val="-2055"/>
            <a:lumOff val="-329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DEAF48-C40C-9E49-9B42-549C17C185CE}">
      <dsp:nvSpPr>
        <dsp:cNvPr id="0" name=""/>
        <dsp:cNvSpPr/>
      </dsp:nvSpPr>
      <dsp:spPr>
        <a:xfrm rot="8100000">
          <a:off x="2049256" y="490339"/>
          <a:ext cx="293933" cy="293933"/>
        </a:xfrm>
        <a:prstGeom prst="teardrop">
          <a:avLst>
            <a:gd name="adj" fmla="val 115000"/>
          </a:avLst>
        </a:prstGeom>
        <a:solidFill>
          <a:schemeClr val="accent2">
            <a:hueOff val="1431914"/>
            <a:satOff val="-4110"/>
            <a:lumOff val="-6580"/>
            <a:alphaOff val="0"/>
          </a:schemeClr>
        </a:solidFill>
        <a:ln w="19050" cap="flat" cmpd="sng" algn="ctr">
          <a:solidFill>
            <a:schemeClr val="accent2">
              <a:hueOff val="1431914"/>
              <a:satOff val="-4110"/>
              <a:lumOff val="-65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5DC61E-F669-F54B-ADC3-B2639F4E6B27}">
      <dsp:nvSpPr>
        <dsp:cNvPr id="0" name=""/>
        <dsp:cNvSpPr/>
      </dsp:nvSpPr>
      <dsp:spPr>
        <a:xfrm>
          <a:off x="2081910" y="522993"/>
          <a:ext cx="228626" cy="22862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F5EA9E-D2D0-B14A-B752-2906B2057D10}">
      <dsp:nvSpPr>
        <dsp:cNvPr id="0" name=""/>
        <dsp:cNvSpPr/>
      </dsp:nvSpPr>
      <dsp:spPr>
        <a:xfrm>
          <a:off x="2404065" y="855332"/>
          <a:ext cx="1575442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Felipe Martínez Fernández</a:t>
          </a:r>
        </a:p>
      </dsp:txBody>
      <dsp:txXfrm>
        <a:off x="2404065" y="855332"/>
        <a:ext cx="1575442" cy="1241070"/>
      </dsp:txXfrm>
    </dsp:sp>
    <dsp:sp modelId="{B86F6155-8886-6F40-9321-923AE40E4CF3}">
      <dsp:nvSpPr>
        <dsp:cNvPr id="0" name=""/>
        <dsp:cNvSpPr/>
      </dsp:nvSpPr>
      <dsp:spPr>
        <a:xfrm>
          <a:off x="2404065" y="419280"/>
          <a:ext cx="1575442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10:35</a:t>
          </a:r>
        </a:p>
      </dsp:txBody>
      <dsp:txXfrm>
        <a:off x="2404065" y="419280"/>
        <a:ext cx="1575442" cy="436051"/>
      </dsp:txXfrm>
    </dsp:sp>
    <dsp:sp modelId="{3D790C54-1A89-3241-931E-2BAFA2E0C90C}">
      <dsp:nvSpPr>
        <dsp:cNvPr id="0" name=""/>
        <dsp:cNvSpPr/>
      </dsp:nvSpPr>
      <dsp:spPr>
        <a:xfrm>
          <a:off x="2196223" y="85533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1431914"/>
              <a:satOff val="-4110"/>
              <a:lumOff val="-658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44B4DE-EF36-4145-82FE-EBB3EC82864F}">
      <dsp:nvSpPr>
        <dsp:cNvPr id="0" name=""/>
        <dsp:cNvSpPr/>
      </dsp:nvSpPr>
      <dsp:spPr>
        <a:xfrm>
          <a:off x="2168995" y="2057157"/>
          <a:ext cx="74823" cy="78489"/>
        </a:xfrm>
        <a:prstGeom prst="ellipse">
          <a:avLst/>
        </a:prstGeom>
        <a:solidFill>
          <a:schemeClr val="accent2">
            <a:hueOff val="1431914"/>
            <a:satOff val="-4110"/>
            <a:lumOff val="-658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2163B8-1716-6A40-BCB8-659B48DC05D2}">
      <dsp:nvSpPr>
        <dsp:cNvPr id="0" name=""/>
        <dsp:cNvSpPr/>
      </dsp:nvSpPr>
      <dsp:spPr>
        <a:xfrm rot="18900000">
          <a:off x="3041244" y="3408532"/>
          <a:ext cx="293933" cy="293933"/>
        </a:xfrm>
        <a:prstGeom prst="teardrop">
          <a:avLst>
            <a:gd name="adj" fmla="val 115000"/>
          </a:avLst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090627-5EBA-1048-AD34-EB900D7AED04}">
      <dsp:nvSpPr>
        <dsp:cNvPr id="0" name=""/>
        <dsp:cNvSpPr/>
      </dsp:nvSpPr>
      <dsp:spPr>
        <a:xfrm>
          <a:off x="3073898" y="3441185"/>
          <a:ext cx="228626" cy="22862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B79177-7075-8443-AF40-688E34842A3D}">
      <dsp:nvSpPr>
        <dsp:cNvPr id="0" name=""/>
        <dsp:cNvSpPr/>
      </dsp:nvSpPr>
      <dsp:spPr>
        <a:xfrm>
          <a:off x="3396053" y="2096402"/>
          <a:ext cx="1575442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Cecilia Ibarra Mendoza</a:t>
          </a:r>
        </a:p>
      </dsp:txBody>
      <dsp:txXfrm>
        <a:off x="3396053" y="2096402"/>
        <a:ext cx="1575442" cy="1241070"/>
      </dsp:txXfrm>
    </dsp:sp>
    <dsp:sp modelId="{32E4D9D7-6D0B-B247-8864-1F7E7E1CA737}">
      <dsp:nvSpPr>
        <dsp:cNvPr id="0" name=""/>
        <dsp:cNvSpPr/>
      </dsp:nvSpPr>
      <dsp:spPr>
        <a:xfrm>
          <a:off x="3396053" y="3337472"/>
          <a:ext cx="1575442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11:00</a:t>
          </a:r>
        </a:p>
      </dsp:txBody>
      <dsp:txXfrm>
        <a:off x="3396053" y="3337472"/>
        <a:ext cx="1575442" cy="436051"/>
      </dsp:txXfrm>
    </dsp:sp>
    <dsp:sp modelId="{40E54441-6916-E640-A782-6027477F11F2}">
      <dsp:nvSpPr>
        <dsp:cNvPr id="0" name=""/>
        <dsp:cNvSpPr/>
      </dsp:nvSpPr>
      <dsp:spPr>
        <a:xfrm>
          <a:off x="3188211" y="209640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D1A9B-FB69-DB4B-B0AF-7B9F691A85CB}">
      <dsp:nvSpPr>
        <dsp:cNvPr id="0" name=""/>
        <dsp:cNvSpPr/>
      </dsp:nvSpPr>
      <dsp:spPr>
        <a:xfrm>
          <a:off x="3160983" y="2057157"/>
          <a:ext cx="74823" cy="78489"/>
        </a:xfrm>
        <a:prstGeom prst="ellips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DC9D34-BC3C-2941-9824-41F8A43EE9F8}">
      <dsp:nvSpPr>
        <dsp:cNvPr id="0" name=""/>
        <dsp:cNvSpPr/>
      </dsp:nvSpPr>
      <dsp:spPr>
        <a:xfrm rot="8100000">
          <a:off x="4033232" y="490339"/>
          <a:ext cx="293933" cy="293933"/>
        </a:xfrm>
        <a:prstGeom prst="teardrop">
          <a:avLst>
            <a:gd name="adj" fmla="val 115000"/>
          </a:avLst>
        </a:prstGeom>
        <a:solidFill>
          <a:schemeClr val="accent2">
            <a:hueOff val="2863828"/>
            <a:satOff val="-8219"/>
            <a:lumOff val="-13160"/>
            <a:alphaOff val="0"/>
          </a:schemeClr>
        </a:solidFill>
        <a:ln w="19050" cap="flat" cmpd="sng" algn="ctr">
          <a:solidFill>
            <a:schemeClr val="accent2">
              <a:hueOff val="2863828"/>
              <a:satOff val="-8219"/>
              <a:lumOff val="-131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F1446-833B-574B-9323-41C77B821987}">
      <dsp:nvSpPr>
        <dsp:cNvPr id="0" name=""/>
        <dsp:cNvSpPr/>
      </dsp:nvSpPr>
      <dsp:spPr>
        <a:xfrm>
          <a:off x="4065886" y="522993"/>
          <a:ext cx="228626" cy="22862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DEA2DE-E248-EA48-ACCC-E8B50528B995}">
      <dsp:nvSpPr>
        <dsp:cNvPr id="0" name=""/>
        <dsp:cNvSpPr/>
      </dsp:nvSpPr>
      <dsp:spPr>
        <a:xfrm>
          <a:off x="4388041" y="855332"/>
          <a:ext cx="1575442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Diego Arango López</a:t>
          </a:r>
        </a:p>
      </dsp:txBody>
      <dsp:txXfrm>
        <a:off x="4388041" y="855332"/>
        <a:ext cx="1575442" cy="1241070"/>
      </dsp:txXfrm>
    </dsp:sp>
    <dsp:sp modelId="{67072B4B-3CD6-0F4E-9722-2A45D570F9E4}">
      <dsp:nvSpPr>
        <dsp:cNvPr id="0" name=""/>
        <dsp:cNvSpPr/>
      </dsp:nvSpPr>
      <dsp:spPr>
        <a:xfrm>
          <a:off x="4388041" y="419280"/>
          <a:ext cx="1575442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11:30</a:t>
          </a:r>
        </a:p>
      </dsp:txBody>
      <dsp:txXfrm>
        <a:off x="4388041" y="419280"/>
        <a:ext cx="1575442" cy="436051"/>
      </dsp:txXfrm>
    </dsp:sp>
    <dsp:sp modelId="{13A0328D-C7DC-E04A-A9DD-0B54DFE23F12}">
      <dsp:nvSpPr>
        <dsp:cNvPr id="0" name=""/>
        <dsp:cNvSpPr/>
      </dsp:nvSpPr>
      <dsp:spPr>
        <a:xfrm>
          <a:off x="4180199" y="85533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2863828"/>
              <a:satOff val="-8219"/>
              <a:lumOff val="-1316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6309E1-A5FB-3C41-A2C3-FD87EE0FAFB8}">
      <dsp:nvSpPr>
        <dsp:cNvPr id="0" name=""/>
        <dsp:cNvSpPr/>
      </dsp:nvSpPr>
      <dsp:spPr>
        <a:xfrm>
          <a:off x="4152971" y="2057157"/>
          <a:ext cx="74823" cy="78489"/>
        </a:xfrm>
        <a:prstGeom prst="ellipse">
          <a:avLst/>
        </a:prstGeom>
        <a:solidFill>
          <a:schemeClr val="accent2">
            <a:hueOff val="2863828"/>
            <a:satOff val="-8219"/>
            <a:lumOff val="-1316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4DBD5-365F-C841-81BF-CD3ABE0674B4}">
      <dsp:nvSpPr>
        <dsp:cNvPr id="0" name=""/>
        <dsp:cNvSpPr/>
      </dsp:nvSpPr>
      <dsp:spPr>
        <a:xfrm rot="18900000">
          <a:off x="5025220" y="3408532"/>
          <a:ext cx="293933" cy="293933"/>
        </a:xfrm>
        <a:prstGeom prst="teardrop">
          <a:avLst>
            <a:gd name="adj" fmla="val 115000"/>
          </a:avLst>
        </a:prstGeom>
        <a:solidFill>
          <a:schemeClr val="accent2">
            <a:hueOff val="3579785"/>
            <a:satOff val="-10274"/>
            <a:lumOff val="-16449"/>
            <a:alphaOff val="0"/>
          </a:schemeClr>
        </a:solidFill>
        <a:ln w="19050" cap="flat" cmpd="sng" algn="ctr">
          <a:solidFill>
            <a:schemeClr val="accent2">
              <a:hueOff val="3579785"/>
              <a:satOff val="-10274"/>
              <a:lumOff val="-164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7A64B-0DC3-9845-B934-7EE5465B3F91}">
      <dsp:nvSpPr>
        <dsp:cNvPr id="0" name=""/>
        <dsp:cNvSpPr/>
      </dsp:nvSpPr>
      <dsp:spPr>
        <a:xfrm>
          <a:off x="5057874" y="3441185"/>
          <a:ext cx="228626" cy="22862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35CBA8-BC59-BD49-959F-905B2AE55981}">
      <dsp:nvSpPr>
        <dsp:cNvPr id="0" name=""/>
        <dsp:cNvSpPr/>
      </dsp:nvSpPr>
      <dsp:spPr>
        <a:xfrm>
          <a:off x="5380029" y="2096402"/>
          <a:ext cx="1575442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Nelson Arellano Escudero</a:t>
          </a:r>
        </a:p>
      </dsp:txBody>
      <dsp:txXfrm>
        <a:off x="5380029" y="2096402"/>
        <a:ext cx="1575442" cy="1241070"/>
      </dsp:txXfrm>
    </dsp:sp>
    <dsp:sp modelId="{A54FE510-C995-A740-93C0-AB8650C75C62}">
      <dsp:nvSpPr>
        <dsp:cNvPr id="0" name=""/>
        <dsp:cNvSpPr/>
      </dsp:nvSpPr>
      <dsp:spPr>
        <a:xfrm>
          <a:off x="5380029" y="3337472"/>
          <a:ext cx="1575442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12:00</a:t>
          </a:r>
        </a:p>
      </dsp:txBody>
      <dsp:txXfrm>
        <a:off x="5380029" y="3337472"/>
        <a:ext cx="1575442" cy="436051"/>
      </dsp:txXfrm>
    </dsp:sp>
    <dsp:sp modelId="{5CB7EBA0-9565-C44C-985A-9A0696D9DC51}">
      <dsp:nvSpPr>
        <dsp:cNvPr id="0" name=""/>
        <dsp:cNvSpPr/>
      </dsp:nvSpPr>
      <dsp:spPr>
        <a:xfrm>
          <a:off x="5172187" y="209640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3579785"/>
              <a:satOff val="-10274"/>
              <a:lumOff val="-1644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3EB02-AD1C-2246-919C-FB37604D47AB}">
      <dsp:nvSpPr>
        <dsp:cNvPr id="0" name=""/>
        <dsp:cNvSpPr/>
      </dsp:nvSpPr>
      <dsp:spPr>
        <a:xfrm>
          <a:off x="5144959" y="2057157"/>
          <a:ext cx="74823" cy="78489"/>
        </a:xfrm>
        <a:prstGeom prst="ellipse">
          <a:avLst/>
        </a:prstGeom>
        <a:solidFill>
          <a:schemeClr val="accent2">
            <a:hueOff val="3579785"/>
            <a:satOff val="-10274"/>
            <a:lumOff val="-1644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46A8D-518D-0A4E-AC76-6F9780D74B8E}">
      <dsp:nvSpPr>
        <dsp:cNvPr id="0" name=""/>
        <dsp:cNvSpPr/>
      </dsp:nvSpPr>
      <dsp:spPr>
        <a:xfrm rot="8100000">
          <a:off x="6017208" y="490339"/>
          <a:ext cx="293933" cy="293933"/>
        </a:xfrm>
        <a:prstGeom prst="teardrop">
          <a:avLst>
            <a:gd name="adj" fmla="val 115000"/>
          </a:avLst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2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E41379-2774-FD4A-ACE9-0DBB3BA5ADC8}">
      <dsp:nvSpPr>
        <dsp:cNvPr id="0" name=""/>
        <dsp:cNvSpPr/>
      </dsp:nvSpPr>
      <dsp:spPr>
        <a:xfrm>
          <a:off x="6049862" y="522993"/>
          <a:ext cx="228626" cy="22862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15204D-C66A-5D47-86FF-13C55CB9C891}">
      <dsp:nvSpPr>
        <dsp:cNvPr id="0" name=""/>
        <dsp:cNvSpPr/>
      </dsp:nvSpPr>
      <dsp:spPr>
        <a:xfrm>
          <a:off x="6372017" y="855332"/>
          <a:ext cx="1575442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Conexiones</a:t>
          </a:r>
        </a:p>
      </dsp:txBody>
      <dsp:txXfrm>
        <a:off x="6372017" y="855332"/>
        <a:ext cx="1575442" cy="1241070"/>
      </dsp:txXfrm>
    </dsp:sp>
    <dsp:sp modelId="{8D370956-19CB-8640-9A72-26E3D1BE0759}">
      <dsp:nvSpPr>
        <dsp:cNvPr id="0" name=""/>
        <dsp:cNvSpPr/>
      </dsp:nvSpPr>
      <dsp:spPr>
        <a:xfrm>
          <a:off x="6372017" y="419280"/>
          <a:ext cx="1575442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12:30</a:t>
          </a:r>
        </a:p>
      </dsp:txBody>
      <dsp:txXfrm>
        <a:off x="6372017" y="419280"/>
        <a:ext cx="1575442" cy="436051"/>
      </dsp:txXfrm>
    </dsp:sp>
    <dsp:sp modelId="{D5F1427F-7CBA-974B-BA6D-9298B5ED2BD9}">
      <dsp:nvSpPr>
        <dsp:cNvPr id="0" name=""/>
        <dsp:cNvSpPr/>
      </dsp:nvSpPr>
      <dsp:spPr>
        <a:xfrm>
          <a:off x="6164175" y="85533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4295742"/>
              <a:satOff val="-12329"/>
              <a:lumOff val="-1973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803228-1416-A147-867C-DE488B5999A6}">
      <dsp:nvSpPr>
        <dsp:cNvPr id="0" name=""/>
        <dsp:cNvSpPr/>
      </dsp:nvSpPr>
      <dsp:spPr>
        <a:xfrm>
          <a:off x="6136947" y="2057157"/>
          <a:ext cx="74823" cy="78489"/>
        </a:xfrm>
        <a:prstGeom prst="ellipse">
          <a:avLst/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5B3FFF-22A7-2D42-ACBB-E6AC4D36BE5E}">
      <dsp:nvSpPr>
        <dsp:cNvPr id="0" name=""/>
        <dsp:cNvSpPr/>
      </dsp:nvSpPr>
      <dsp:spPr>
        <a:xfrm rot="18900000">
          <a:off x="7009196" y="3408532"/>
          <a:ext cx="293933" cy="293933"/>
        </a:xfrm>
        <a:prstGeom prst="teardrop">
          <a:avLst>
            <a:gd name="adj" fmla="val 115000"/>
          </a:avLst>
        </a:prstGeom>
        <a:solidFill>
          <a:schemeClr val="accent2">
            <a:hueOff val="5011699"/>
            <a:satOff val="-14383"/>
            <a:lumOff val="-23029"/>
            <a:alphaOff val="0"/>
          </a:schemeClr>
        </a:solidFill>
        <a:ln w="19050" cap="flat" cmpd="sng" algn="ctr">
          <a:solidFill>
            <a:schemeClr val="accent2">
              <a:hueOff val="5011699"/>
              <a:satOff val="-14383"/>
              <a:lumOff val="-230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1C097-5470-8F4E-B42D-A391A6A12341}">
      <dsp:nvSpPr>
        <dsp:cNvPr id="0" name=""/>
        <dsp:cNvSpPr/>
      </dsp:nvSpPr>
      <dsp:spPr>
        <a:xfrm>
          <a:off x="7041850" y="3441185"/>
          <a:ext cx="228626" cy="22862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56E800-A45B-EB4D-B724-CABC678444CB}">
      <dsp:nvSpPr>
        <dsp:cNvPr id="0" name=""/>
        <dsp:cNvSpPr/>
      </dsp:nvSpPr>
      <dsp:spPr>
        <a:xfrm>
          <a:off x="7364005" y="2096402"/>
          <a:ext cx="1575442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Almuerzo</a:t>
          </a:r>
        </a:p>
      </dsp:txBody>
      <dsp:txXfrm>
        <a:off x="7364005" y="2096402"/>
        <a:ext cx="1575442" cy="1241070"/>
      </dsp:txXfrm>
    </dsp:sp>
    <dsp:sp modelId="{CD871B9D-AE35-B24C-89E4-F18BADEAF162}">
      <dsp:nvSpPr>
        <dsp:cNvPr id="0" name=""/>
        <dsp:cNvSpPr/>
      </dsp:nvSpPr>
      <dsp:spPr>
        <a:xfrm>
          <a:off x="7364005" y="3337472"/>
          <a:ext cx="1575442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13:30</a:t>
          </a:r>
        </a:p>
      </dsp:txBody>
      <dsp:txXfrm>
        <a:off x="7364005" y="3337472"/>
        <a:ext cx="1575442" cy="436051"/>
      </dsp:txXfrm>
    </dsp:sp>
    <dsp:sp modelId="{3EEC5711-3587-4746-BCC1-29E65C9CA6A5}">
      <dsp:nvSpPr>
        <dsp:cNvPr id="0" name=""/>
        <dsp:cNvSpPr/>
      </dsp:nvSpPr>
      <dsp:spPr>
        <a:xfrm>
          <a:off x="7156163" y="209640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5011699"/>
              <a:satOff val="-14383"/>
              <a:lumOff val="-2302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D8E592-C7F4-A24A-AABD-3FE84B541C14}">
      <dsp:nvSpPr>
        <dsp:cNvPr id="0" name=""/>
        <dsp:cNvSpPr/>
      </dsp:nvSpPr>
      <dsp:spPr>
        <a:xfrm>
          <a:off x="7128935" y="2057157"/>
          <a:ext cx="74823" cy="78489"/>
        </a:xfrm>
        <a:prstGeom prst="ellipse">
          <a:avLst/>
        </a:prstGeom>
        <a:solidFill>
          <a:schemeClr val="accent2">
            <a:hueOff val="5011699"/>
            <a:satOff val="-14383"/>
            <a:lumOff val="-2302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275BC-D5FA-B049-8C80-20385DEB7B93}">
      <dsp:nvSpPr>
        <dsp:cNvPr id="0" name=""/>
        <dsp:cNvSpPr/>
      </dsp:nvSpPr>
      <dsp:spPr>
        <a:xfrm rot="8100000">
          <a:off x="8001184" y="490339"/>
          <a:ext cx="293933" cy="293933"/>
        </a:xfrm>
        <a:prstGeom prst="teardrop">
          <a:avLst>
            <a:gd name="adj" fmla="val 115000"/>
          </a:avLst>
        </a:prstGeom>
        <a:solidFill>
          <a:schemeClr val="accent2">
            <a:hueOff val="5727655"/>
            <a:satOff val="-16438"/>
            <a:lumOff val="-26319"/>
            <a:alphaOff val="0"/>
          </a:schemeClr>
        </a:solidFill>
        <a:ln w="19050" cap="flat" cmpd="sng" algn="ctr">
          <a:solidFill>
            <a:schemeClr val="accent2">
              <a:hueOff val="5727655"/>
              <a:satOff val="-16438"/>
              <a:lumOff val="-263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9F01C3-3421-BF41-B064-BFE73EB76DC8}">
      <dsp:nvSpPr>
        <dsp:cNvPr id="0" name=""/>
        <dsp:cNvSpPr/>
      </dsp:nvSpPr>
      <dsp:spPr>
        <a:xfrm>
          <a:off x="8033838" y="522993"/>
          <a:ext cx="228626" cy="22862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AE93DC-E50E-6A41-988E-2BB5B9A2B825}">
      <dsp:nvSpPr>
        <dsp:cNvPr id="0" name=""/>
        <dsp:cNvSpPr/>
      </dsp:nvSpPr>
      <dsp:spPr>
        <a:xfrm>
          <a:off x="8355993" y="855332"/>
          <a:ext cx="1575442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Planificación 2026</a:t>
          </a:r>
        </a:p>
      </dsp:txBody>
      <dsp:txXfrm>
        <a:off x="8355993" y="855332"/>
        <a:ext cx="1575442" cy="1241070"/>
      </dsp:txXfrm>
    </dsp:sp>
    <dsp:sp modelId="{380A9846-9420-0F4F-AE67-C1F83E5A167C}">
      <dsp:nvSpPr>
        <dsp:cNvPr id="0" name=""/>
        <dsp:cNvSpPr/>
      </dsp:nvSpPr>
      <dsp:spPr>
        <a:xfrm>
          <a:off x="8355993" y="419280"/>
          <a:ext cx="1575442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15:00</a:t>
          </a:r>
        </a:p>
      </dsp:txBody>
      <dsp:txXfrm>
        <a:off x="8355993" y="419280"/>
        <a:ext cx="1575442" cy="436051"/>
      </dsp:txXfrm>
    </dsp:sp>
    <dsp:sp modelId="{58BB8B3F-9CDD-694A-820C-1D57D2F02724}">
      <dsp:nvSpPr>
        <dsp:cNvPr id="0" name=""/>
        <dsp:cNvSpPr/>
      </dsp:nvSpPr>
      <dsp:spPr>
        <a:xfrm>
          <a:off x="8148151" y="85533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5727655"/>
              <a:satOff val="-16438"/>
              <a:lumOff val="-2631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0F7E6-1576-884C-AAF3-44399FDDF0CC}">
      <dsp:nvSpPr>
        <dsp:cNvPr id="0" name=""/>
        <dsp:cNvSpPr/>
      </dsp:nvSpPr>
      <dsp:spPr>
        <a:xfrm>
          <a:off x="8120923" y="2057157"/>
          <a:ext cx="74823" cy="78489"/>
        </a:xfrm>
        <a:prstGeom prst="ellipse">
          <a:avLst/>
        </a:prstGeom>
        <a:solidFill>
          <a:schemeClr val="accent2">
            <a:hueOff val="5727655"/>
            <a:satOff val="-16438"/>
            <a:lumOff val="-2631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8A990E-212F-D84F-B6E6-EEA357E2EC91}">
      <dsp:nvSpPr>
        <dsp:cNvPr id="0" name=""/>
        <dsp:cNvSpPr/>
      </dsp:nvSpPr>
      <dsp:spPr>
        <a:xfrm rot="18900000">
          <a:off x="8993172" y="3408532"/>
          <a:ext cx="293933" cy="293933"/>
        </a:xfrm>
        <a:prstGeom prst="teardrop">
          <a:avLst>
            <a:gd name="adj" fmla="val 115000"/>
          </a:avLst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41E7FF-1539-2A4D-B1E0-700DBA61E62F}">
      <dsp:nvSpPr>
        <dsp:cNvPr id="0" name=""/>
        <dsp:cNvSpPr/>
      </dsp:nvSpPr>
      <dsp:spPr>
        <a:xfrm>
          <a:off x="9025826" y="3441185"/>
          <a:ext cx="228626" cy="22862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85285B-DEC6-624D-BF2E-F021C5BE5695}">
      <dsp:nvSpPr>
        <dsp:cNvPr id="0" name=""/>
        <dsp:cNvSpPr/>
      </dsp:nvSpPr>
      <dsp:spPr>
        <a:xfrm>
          <a:off x="9347981" y="2096402"/>
          <a:ext cx="1575442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Cierre.</a:t>
          </a:r>
        </a:p>
      </dsp:txBody>
      <dsp:txXfrm>
        <a:off x="9347981" y="2096402"/>
        <a:ext cx="1575442" cy="1241070"/>
      </dsp:txXfrm>
    </dsp:sp>
    <dsp:sp modelId="{302013C0-2601-4642-8718-4AB89F563F24}">
      <dsp:nvSpPr>
        <dsp:cNvPr id="0" name=""/>
        <dsp:cNvSpPr/>
      </dsp:nvSpPr>
      <dsp:spPr>
        <a:xfrm>
          <a:off x="9347981" y="3337472"/>
          <a:ext cx="1575442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16:30</a:t>
          </a:r>
        </a:p>
      </dsp:txBody>
      <dsp:txXfrm>
        <a:off x="9347981" y="3337472"/>
        <a:ext cx="1575442" cy="436051"/>
      </dsp:txXfrm>
    </dsp:sp>
    <dsp:sp modelId="{63D5A934-7B55-004A-A7C7-32E5C2C9C9E1}">
      <dsp:nvSpPr>
        <dsp:cNvPr id="0" name=""/>
        <dsp:cNvSpPr/>
      </dsp:nvSpPr>
      <dsp:spPr>
        <a:xfrm>
          <a:off x="9140139" y="209640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8DE43E-38C9-3F46-B7E5-EED80B907AE0}">
      <dsp:nvSpPr>
        <dsp:cNvPr id="0" name=""/>
        <dsp:cNvSpPr/>
      </dsp:nvSpPr>
      <dsp:spPr>
        <a:xfrm>
          <a:off x="9112911" y="2057157"/>
          <a:ext cx="74823" cy="78489"/>
        </a:xfrm>
        <a:prstGeom prst="ellips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2577A-A52D-BA4E-869E-F4DCBBDDC399}">
      <dsp:nvSpPr>
        <dsp:cNvPr id="0" name=""/>
        <dsp:cNvSpPr/>
      </dsp:nvSpPr>
      <dsp:spPr>
        <a:xfrm>
          <a:off x="0" y="70839"/>
          <a:ext cx="524734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Editorial Universitaria: La construcción del Chile solar.</a:t>
          </a:r>
          <a:endParaRPr lang="en-US" sz="2000" kern="1200" dirty="0"/>
        </a:p>
      </dsp:txBody>
      <dsp:txXfrm>
        <a:off x="38838" y="109677"/>
        <a:ext cx="5169664" cy="717924"/>
      </dsp:txXfrm>
    </dsp:sp>
    <dsp:sp modelId="{6D4739D1-6F90-7C45-81D0-63D49259EF79}">
      <dsp:nvSpPr>
        <dsp:cNvPr id="0" name=""/>
        <dsp:cNvSpPr/>
      </dsp:nvSpPr>
      <dsp:spPr>
        <a:xfrm>
          <a:off x="0" y="924039"/>
          <a:ext cx="524734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/>
            <a:t>ICON: Energía solar y plásticos</a:t>
          </a:r>
          <a:endParaRPr lang="en-US" sz="2000" kern="1200"/>
        </a:p>
      </dsp:txBody>
      <dsp:txXfrm>
        <a:off x="38838" y="962877"/>
        <a:ext cx="5169664" cy="717924"/>
      </dsp:txXfrm>
    </dsp:sp>
    <dsp:sp modelId="{836A8EF5-4A4C-9C46-8727-29871BF9468B}">
      <dsp:nvSpPr>
        <dsp:cNvPr id="0" name=""/>
        <dsp:cNvSpPr/>
      </dsp:nvSpPr>
      <dsp:spPr>
        <a:xfrm>
          <a:off x="0" y="1777239"/>
          <a:ext cx="524734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Editorial </a:t>
          </a:r>
          <a:r>
            <a:rPr lang="es-CL" sz="2000" kern="1200" dirty="0" err="1"/>
            <a:t>Khipu</a:t>
          </a:r>
          <a:r>
            <a:rPr lang="es-CL" sz="2000" kern="1200" dirty="0"/>
            <a:t>: Antropoceno</a:t>
          </a:r>
          <a:endParaRPr lang="en-US" sz="2000" kern="1200" dirty="0"/>
        </a:p>
      </dsp:txBody>
      <dsp:txXfrm>
        <a:off x="38838" y="1816077"/>
        <a:ext cx="5169664" cy="717924"/>
      </dsp:txXfrm>
    </dsp:sp>
    <dsp:sp modelId="{6118F883-1E3B-7843-86F8-03D85A3EDB84}">
      <dsp:nvSpPr>
        <dsp:cNvPr id="0" name=""/>
        <dsp:cNvSpPr/>
      </dsp:nvSpPr>
      <dsp:spPr>
        <a:xfrm>
          <a:off x="0" y="2630438"/>
          <a:ext cx="524734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ARNAD: FMF-NAE</a:t>
          </a:r>
        </a:p>
      </dsp:txBody>
      <dsp:txXfrm>
        <a:off x="38838" y="2669276"/>
        <a:ext cx="5169664" cy="717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F9B107-3F51-A548-B31C-3E678F6BDDC4}">
      <dsp:nvSpPr>
        <dsp:cNvPr id="0" name=""/>
        <dsp:cNvSpPr/>
      </dsp:nvSpPr>
      <dsp:spPr>
        <a:xfrm>
          <a:off x="3201" y="445489"/>
          <a:ext cx="2539866" cy="15239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900" kern="1200"/>
            <a:t>Archivos</a:t>
          </a:r>
          <a:endParaRPr lang="en-US" sz="2900" kern="1200"/>
        </a:p>
      </dsp:txBody>
      <dsp:txXfrm>
        <a:off x="3201" y="445489"/>
        <a:ext cx="2539866" cy="1523919"/>
      </dsp:txXfrm>
    </dsp:sp>
    <dsp:sp modelId="{D05CC86A-D14E-364E-A538-5A941597E62B}">
      <dsp:nvSpPr>
        <dsp:cNvPr id="0" name=""/>
        <dsp:cNvSpPr/>
      </dsp:nvSpPr>
      <dsp:spPr>
        <a:xfrm>
          <a:off x="2797054" y="445489"/>
          <a:ext cx="2539866" cy="15239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900" kern="1200"/>
            <a:t>Publicaciones</a:t>
          </a:r>
          <a:endParaRPr lang="en-US" sz="2900" kern="1200"/>
        </a:p>
      </dsp:txBody>
      <dsp:txXfrm>
        <a:off x="2797054" y="445489"/>
        <a:ext cx="2539866" cy="1523919"/>
      </dsp:txXfrm>
    </dsp:sp>
    <dsp:sp modelId="{5D11FAB2-4AED-6241-AED3-FE058C754750}">
      <dsp:nvSpPr>
        <dsp:cNvPr id="0" name=""/>
        <dsp:cNvSpPr/>
      </dsp:nvSpPr>
      <dsp:spPr>
        <a:xfrm>
          <a:off x="5590907" y="445489"/>
          <a:ext cx="2539866" cy="152391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900" kern="1200"/>
            <a:t>Ludoteca</a:t>
          </a:r>
          <a:endParaRPr lang="en-US" sz="2900" kern="1200"/>
        </a:p>
      </dsp:txBody>
      <dsp:txXfrm>
        <a:off x="5590907" y="445489"/>
        <a:ext cx="2539866" cy="1523919"/>
      </dsp:txXfrm>
    </dsp:sp>
    <dsp:sp modelId="{DBB003DF-6114-5B42-A16B-5CDC320E87F6}">
      <dsp:nvSpPr>
        <dsp:cNvPr id="0" name=""/>
        <dsp:cNvSpPr/>
      </dsp:nvSpPr>
      <dsp:spPr>
        <a:xfrm>
          <a:off x="8384760" y="445489"/>
          <a:ext cx="2539866" cy="152391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900" kern="1200"/>
            <a:t>Charlas, clases, cursos.</a:t>
          </a:r>
          <a:endParaRPr lang="en-US" sz="2900" kern="1200"/>
        </a:p>
      </dsp:txBody>
      <dsp:txXfrm>
        <a:off x="8384760" y="445489"/>
        <a:ext cx="2539866" cy="1523919"/>
      </dsp:txXfrm>
    </dsp:sp>
    <dsp:sp modelId="{C74E6D40-B369-3D44-9920-989364721429}">
      <dsp:nvSpPr>
        <dsp:cNvPr id="0" name=""/>
        <dsp:cNvSpPr/>
      </dsp:nvSpPr>
      <dsp:spPr>
        <a:xfrm>
          <a:off x="3201" y="2223395"/>
          <a:ext cx="2539866" cy="152391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900" kern="1200"/>
            <a:t>ICOHTEC</a:t>
          </a:r>
          <a:endParaRPr lang="en-US" sz="2900" kern="1200"/>
        </a:p>
      </dsp:txBody>
      <dsp:txXfrm>
        <a:off x="3201" y="2223395"/>
        <a:ext cx="2539866" cy="1523919"/>
      </dsp:txXfrm>
    </dsp:sp>
    <dsp:sp modelId="{7E766004-F4EA-7346-8B8B-B9247F706F36}">
      <dsp:nvSpPr>
        <dsp:cNvPr id="0" name=""/>
        <dsp:cNvSpPr/>
      </dsp:nvSpPr>
      <dsp:spPr>
        <a:xfrm>
          <a:off x="2797054" y="2223395"/>
          <a:ext cx="2539866" cy="15239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900" kern="1200"/>
            <a:t>LabHCTS</a:t>
          </a:r>
          <a:endParaRPr lang="en-US" sz="2900" kern="1200"/>
        </a:p>
      </dsp:txBody>
      <dsp:txXfrm>
        <a:off x="2797054" y="2223395"/>
        <a:ext cx="2539866" cy="1523919"/>
      </dsp:txXfrm>
    </dsp:sp>
    <dsp:sp modelId="{E659BA51-55FF-954D-A108-9CF086B24E70}">
      <dsp:nvSpPr>
        <dsp:cNvPr id="0" name=""/>
        <dsp:cNvSpPr/>
      </dsp:nvSpPr>
      <dsp:spPr>
        <a:xfrm>
          <a:off x="5590907" y="2223395"/>
          <a:ext cx="2539866" cy="15239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900" kern="1200"/>
            <a:t>Tesis: 3 becas</a:t>
          </a:r>
          <a:endParaRPr lang="en-US" sz="2900" kern="1200"/>
        </a:p>
      </dsp:txBody>
      <dsp:txXfrm>
        <a:off x="5590907" y="2223395"/>
        <a:ext cx="2539866" cy="1523919"/>
      </dsp:txXfrm>
    </dsp:sp>
    <dsp:sp modelId="{25B81A55-7ACC-BD42-B894-45FAA8DD8272}">
      <dsp:nvSpPr>
        <dsp:cNvPr id="0" name=""/>
        <dsp:cNvSpPr/>
      </dsp:nvSpPr>
      <dsp:spPr>
        <a:xfrm>
          <a:off x="8384760" y="2223395"/>
          <a:ext cx="2539866" cy="152391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900" kern="1200"/>
            <a:t>Becas UAB</a:t>
          </a:r>
          <a:endParaRPr lang="en-US" sz="2900" kern="1200"/>
        </a:p>
      </dsp:txBody>
      <dsp:txXfrm>
        <a:off x="8384760" y="2223395"/>
        <a:ext cx="2539866" cy="1523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3FB05B-21C4-EA94-54E7-AA7A07EEE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436C47-8E2D-D9FD-59DE-9688F708FD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9BB8EC-48C6-6AEB-592C-07F104C11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104AE1-3C26-005C-88E5-D13AAA30E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8ED8EE-2CC5-9B5E-1A9B-6905E85C0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742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44C9C1-B70A-F6D8-D421-4D5379B10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AEF6A6-C175-7F13-4D71-1DFCB06ED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34C05D-6AAD-6455-7D7F-B8EC63772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B2DE11-72FC-893F-6206-4D8FDD9B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BF07DB-4D2B-DEF4-ED9E-9B284A40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5256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72C37-8C1C-8D82-1DE2-5FEC4F912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F8E3D6-AE78-51A0-95DC-687EA7321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F5B4D9-FE3A-2AAB-E48B-C84CE471A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0798D4-20C9-46CB-59EC-AE66E6798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85970F-9EF8-46E0-340A-272BC8A5C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5722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00DB50-935E-E18C-9C2F-75E47E808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50FE2B-DF54-DB94-96A6-79206259F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478911-6CE1-7C93-5926-B33EA18D8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64DD7F-9FED-E50A-4613-A5833D6EB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996A3C-CCE5-C423-9CE4-7BA726B10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4354D4-71A1-4E79-5629-BDB4A76CA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6133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4C12E-6BAC-7957-774A-F0FB208B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9AE6AB-C4CB-795F-DC70-89247AAF2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12CAC0-FB24-AD7C-E4D8-1970C51CD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36CF05-0726-9E6A-435E-86CBFED7F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76713E1-2E4C-F6A6-8217-9F830D679F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AE4BB86-38C6-169E-187A-6A64B40DD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6556E70-EADB-272F-9931-4FC2B507A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A32A625-BB0B-9EC0-82AC-BC86CFEE7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144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3FC584-DBDD-482B-01B5-61E9DB2A7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2F75353-D517-BE91-CB0C-363C5BE38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9FAEEA-1568-62CF-0AD2-E8903AE8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5B109D-E2E4-28BC-4F96-8EB87CB83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03413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6822F1-5642-1B60-63E9-7DC8F50C4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AB01A10-4024-A313-BEE1-CA8CA3E8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2D8B93-2050-84A8-103E-77F025C0D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570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633C6-903E-D135-FB12-19A7EF61C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6BBC6B-2D88-8C2F-A4CB-7F427CC60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DDA9A6D-CC9F-711E-D357-570F6E8D3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D86F54-084C-7D3D-B3E2-5FF020152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364CDC-6F58-9973-ABE8-9856C34DE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9C3C66-07E3-582F-7995-43D3D69A1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2517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10712-8AA0-7A3C-DA09-FCBCA88D0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6CE1BE5-06C6-EB47-BBB6-E8C71E30D7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8D4ABE-1A36-4813-B79F-29D1BA77C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34B97C-74AD-BCE8-F8A6-43AEFB1FD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DB3059-F8AD-1E17-39DB-173BF05FC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C09627-C2A6-1AB3-A64D-F58B7E80A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4167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8A85E9-5AFD-39C6-809E-4C9DDDF8C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B58938-300D-1B3C-BE95-2C9EF4EFD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840059-D663-9D19-321F-6602918F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E94BCA-78ED-72BA-3481-C0B75FB17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3F97E-720E-A54E-6C8C-C077649DD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6073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24EA8DA-39BB-E08A-C1E1-2D5C8609A2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6A219E-6DA3-952E-05CD-0332011AD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2A2783-1916-18E5-10C2-F73060A98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CAC8C7-C1A8-9542-F3C2-8872278D2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EB26ED-DB27-B3E9-0FD3-1C3A50B4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989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11D303-6444-6D74-E9BD-D7530C15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A25548-6F2E-9060-E3E1-EF9D1FF70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9C1ED5-7EF1-986E-0194-DA73EB51E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1353C8-8F46-6540-8B0D-8EE0B04E6B4A}" type="datetimeFigureOut">
              <a:rPr lang="es-CL" smtClean="0"/>
              <a:t>27-01-26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D1D564-D3D8-8FBA-BBBD-8345D87C3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ACB2B-240C-5967-DD07-569B65709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9FD534-A623-884E-8E8B-B1D94673099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940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E61B563-A4B2-5783-81AF-A2A053D74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0633BBC-8C60-7DC4-F0CC-CE3225109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CC98078-F2A2-725C-ED61-320B63B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CD4C03-24F0-57A9-530E-8F2ABABDC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18A08C8-9A1B-5652-E8CD-3C01044DE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609902"/>
            <a:ext cx="6924026" cy="913975"/>
          </a:xfrm>
        </p:spPr>
        <p:txBody>
          <a:bodyPr anchor="ctr">
            <a:normAutofit/>
          </a:bodyPr>
          <a:lstStyle/>
          <a:p>
            <a:pPr algn="l"/>
            <a:r>
              <a:rPr lang="es-CL" sz="3200" dirty="0">
                <a:solidFill>
                  <a:srgbClr val="FFFFFF"/>
                </a:solidFill>
              </a:rPr>
              <a:t>Año 1. Proceso, avances, proyecciones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2BB528-CCE8-1C9B-F780-5D3C1679D5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2226" y="5600706"/>
            <a:ext cx="3553475" cy="934080"/>
          </a:xfrm>
        </p:spPr>
        <p:txBody>
          <a:bodyPr anchor="ctr">
            <a:normAutofit/>
          </a:bodyPr>
          <a:lstStyle/>
          <a:p>
            <a:pPr algn="r"/>
            <a:r>
              <a:rPr lang="es-CL" sz="1800" dirty="0">
                <a:solidFill>
                  <a:srgbClr val="FFFFFF"/>
                </a:solidFill>
              </a:rPr>
              <a:t>Dr. Nelson Arellano Escudero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986966E-1155-60A3-07DB-3A5256BB52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04" b="7178"/>
          <a:stretch>
            <a:fillRect/>
          </a:stretch>
        </p:blipFill>
        <p:spPr>
          <a:xfrm>
            <a:off x="1" y="10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71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49BE9A-0594-5F1D-203D-E60ECEDB5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s-ES_tradnl" sz="1900" b="1">
                <a:solidFill>
                  <a:srgbClr val="FFFFFF"/>
                </a:solidFill>
              </a:rPr>
              <a:t>Programa 2da reunión Conchisol Fondecyt Regular 1250560.</a:t>
            </a:r>
            <a:br>
              <a:rPr lang="es-CL" sz="1900">
                <a:solidFill>
                  <a:srgbClr val="FFFFFF"/>
                </a:solidFill>
              </a:rPr>
            </a:br>
            <a:r>
              <a:rPr lang="es-ES_tradnl" sz="1900">
                <a:solidFill>
                  <a:srgbClr val="FFFFFF"/>
                </a:solidFill>
              </a:rPr>
              <a:t>30 de enero de 2025.</a:t>
            </a:r>
            <a:br>
              <a:rPr lang="es-CL" sz="1900">
                <a:solidFill>
                  <a:srgbClr val="FFFFFF"/>
                </a:solidFill>
              </a:rPr>
            </a:br>
            <a:r>
              <a:rPr lang="es-ES_tradnl" sz="1900">
                <a:solidFill>
                  <a:srgbClr val="FFFFFF"/>
                </a:solidFill>
              </a:rPr>
              <a:t>Facultad de gobierno, Universidad de Chile</a:t>
            </a:r>
            <a:endParaRPr lang="es-CL" sz="1900">
              <a:solidFill>
                <a:srgbClr val="FFFFFF"/>
              </a:solidFill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F6EE324-B669-1E73-E5A1-1110F56CA4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126224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7015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02BE01D-ED98-A06A-520B-C7CBC0251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Abril-Mayo-Junio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AE8AF3-D559-D0E7-6B61-93DD79A8A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48" y="2782023"/>
            <a:ext cx="5131088" cy="27964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4E1CE52-B409-5D87-AE34-594EAC967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165" y="2767198"/>
            <a:ext cx="5131087" cy="289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27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03275A-4FCB-7958-6869-426550921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5D504B9-D961-AFFF-35FE-C93BC7CD5C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234" r="-2" b="-2"/>
          <a:stretch>
            <a:fillRect/>
          </a:stretch>
        </p:blipFill>
        <p:spPr>
          <a:xfrm>
            <a:off x="-1" y="10"/>
            <a:ext cx="8153387" cy="45719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AB280EE9-9DDD-E4BA-379E-1D7360954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8302"/>
            <a:ext cx="8153386" cy="4572000"/>
          </a:xfrm>
          <a:prstGeom prst="rect">
            <a:avLst/>
          </a:prstGeom>
          <a:solidFill>
            <a:srgbClr val="00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2556BC8-7172-9DDD-B014-9BC0BBC1ED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642" r="5" b="5"/>
          <a:stretch>
            <a:fillRect/>
          </a:stretch>
        </p:blipFill>
        <p:spPr>
          <a:xfrm rot="10800000">
            <a:off x="8153399" y="10"/>
            <a:ext cx="4038601" cy="229014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4FA9BB8-22A6-6BD0-EB27-E4F8680549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" b="24919"/>
          <a:stretch>
            <a:fillRect/>
          </a:stretch>
        </p:blipFill>
        <p:spPr>
          <a:xfrm rot="10800000">
            <a:off x="8153399" y="2290151"/>
            <a:ext cx="4038601" cy="22818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0D5C086-0D99-A932-5248-C40FA93612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116" r="5" b="5"/>
          <a:stretch>
            <a:fillRect/>
          </a:stretch>
        </p:blipFill>
        <p:spPr>
          <a:xfrm>
            <a:off x="8153393" y="4567851"/>
            <a:ext cx="4038601" cy="2298452"/>
          </a:xfrm>
          <a:prstGeom prst="rect">
            <a:avLst/>
          </a:prstGeom>
        </p:spPr>
      </p:pic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336C278-5DEA-E52D-122B-E9141D9EF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228" y="4580302"/>
            <a:ext cx="8157613" cy="2286001"/>
          </a:xfrm>
          <a:prstGeom prst="rect">
            <a:avLst/>
          </a:prstGeom>
          <a:ln>
            <a:noFill/>
          </a:ln>
          <a:effectLst>
            <a:outerShdw blurRad="393700" dist="101600" sx="97000" sy="97000" algn="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A1F7B4-492A-819A-95BC-49AFDA2A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97" y="5582043"/>
            <a:ext cx="5950527" cy="897736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 dirty="0">
                <a:latin typeface="+mj-lt"/>
                <a:ea typeface="+mj-ea"/>
                <a:cs typeface="+mj-cs"/>
              </a:rPr>
              <a:t>Abril-Mayo-Junio</a:t>
            </a:r>
          </a:p>
        </p:txBody>
      </p:sp>
    </p:spTree>
    <p:extLst>
      <p:ext uri="{BB962C8B-B14F-4D97-AF65-F5344CB8AC3E}">
        <p14:creationId xmlns:p14="http://schemas.microsoft.com/office/powerpoint/2010/main" val="135126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54CD839-3070-C0AF-5BE7-59ECFEB1D6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24905"/>
          <a:stretch>
            <a:fillRect/>
          </a:stretch>
        </p:blipFill>
        <p:spPr>
          <a:xfrm>
            <a:off x="6096010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6FF1E2E-B97E-49F9-BCB3-4587E4A55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18" y="5234320"/>
            <a:ext cx="693131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Julio 2025, Dunedin, NZ.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DC736BA-CEC4-A70D-151B-12AAB5540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24737" r="1" b="19449"/>
          <a:stretch>
            <a:fillRect/>
          </a:stretch>
        </p:blipFill>
        <p:spPr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0639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5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CE8994A-C06E-DF32-B928-D3E3AC356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2549" y="710490"/>
            <a:ext cx="3122143" cy="234160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2AE09FC-FBE7-E132-C7C8-5ACCFF92C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3819656"/>
            <a:ext cx="3104943" cy="232870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9C34DC5-D521-C565-B28B-A4CB7E4A8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839525" y="1809578"/>
            <a:ext cx="4337204" cy="3252903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524" y="487090"/>
            <a:ext cx="3588174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437865E-EA9C-5248-A059-01D97AB9F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3518" y="2216191"/>
            <a:ext cx="3252903" cy="243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42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48F64AA-5BE2-4280-BEFA-DC288118F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D46CA71-CD63-2FFE-290D-DEE1D174D8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018" r="2" b="4527"/>
          <a:stretch>
            <a:fillRect/>
          </a:stretch>
        </p:blipFill>
        <p:spPr>
          <a:xfrm>
            <a:off x="20" y="2"/>
            <a:ext cx="7534620" cy="4197368"/>
          </a:xfrm>
          <a:custGeom>
            <a:avLst/>
            <a:gdLst/>
            <a:ahLst/>
            <a:cxnLst/>
            <a:rect l="l" t="t" r="r" b="b"/>
            <a:pathLst>
              <a:path w="7534640" h="4197368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509063" y="4095753"/>
                  <a:pt x="4453918" y="4128339"/>
                  <a:pt x="4430941" y="4172622"/>
                </a:cubicBezTo>
                <a:lnTo>
                  <a:pt x="4423415" y="4197368"/>
                </a:lnTo>
                <a:lnTo>
                  <a:pt x="0" y="4197368"/>
                </a:lnTo>
                <a:close/>
              </a:path>
            </a:pathLst>
          </a:cu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A9BD697-FB98-02B3-7CA3-28B4CEAAC9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875" r="10994" b="3"/>
          <a:stretch>
            <a:fillRect/>
          </a:stretch>
        </p:blipFill>
        <p:spPr>
          <a:xfrm>
            <a:off x="7653536" y="1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F2FB23C-88F4-49A7-A5BF-30ABE61210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t="15039" r="-1" b="29264"/>
          <a:stretch>
            <a:fillRect/>
          </a:stretch>
        </p:blipFill>
        <p:spPr>
          <a:xfrm>
            <a:off x="1" y="4316255"/>
            <a:ext cx="6836850" cy="2541737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E61E904-B304-D283-0C94-4216CA80D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50" y="3996130"/>
            <a:ext cx="5505814" cy="157691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4 de Agosto 2025</a:t>
            </a:r>
          </a:p>
        </p:txBody>
      </p:sp>
    </p:spTree>
    <p:extLst>
      <p:ext uri="{BB962C8B-B14F-4D97-AF65-F5344CB8AC3E}">
        <p14:creationId xmlns:p14="http://schemas.microsoft.com/office/powerpoint/2010/main" val="1117341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14A903-08E9-A7CB-C273-5F3611656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14855"/>
            <a:ext cx="9144000" cy="7867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/>
              <a:t>16 agosto 2025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99B993-0BF4-A013-6A74-5AD3BD21B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7350" b="1"/>
          <a:stretch>
            <a:fillRect/>
          </a:stretch>
        </p:blipFill>
        <p:spPr>
          <a:xfrm>
            <a:off x="20" y="10"/>
            <a:ext cx="12191980" cy="460567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B7FB62D-DD5B-C587-F53F-679128D41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439" y="4525778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474BA53-241B-ACB6-E742-B074F40EB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797B091-2608-7480-FE24-507CC5333A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0960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31045C6-4113-C8ED-4D02-E6A460F7D6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756" r="-2" b="-2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2794460-1D07-863E-8CD4-593374254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20 de agosto 2025</a:t>
            </a:r>
          </a:p>
        </p:txBody>
      </p:sp>
    </p:spTree>
    <p:extLst>
      <p:ext uri="{BB962C8B-B14F-4D97-AF65-F5344CB8AC3E}">
        <p14:creationId xmlns:p14="http://schemas.microsoft.com/office/powerpoint/2010/main" val="2934749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979CB03-77A3-48F2-A1C8-52F03FCB3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073D962-D3D2-4A72-8593-65C213CBF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654" y="633619"/>
            <a:ext cx="4520912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A7A704-9B5B-2FE4-004C-7CE0C45DE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309" y="819896"/>
            <a:ext cx="3721608" cy="1106424"/>
          </a:xfrm>
        </p:spPr>
        <p:txBody>
          <a:bodyPr>
            <a:normAutofit/>
          </a:bodyPr>
          <a:lstStyle/>
          <a:p>
            <a:r>
              <a:rPr lang="es-CL" sz="2800" dirty="0"/>
              <a:t>SHOT, 9-11 Octubre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87511B-F6E1-4929-AC90-94FB8B6B0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4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58F78C-27AB-465F-AA33-15E08AF26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560" y="2185416"/>
            <a:ext cx="3683187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3C84B73-8B39-9426-F79A-617588FC6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2368296"/>
            <a:ext cx="4114800" cy="3761248"/>
          </a:xfrm>
        </p:spPr>
        <p:txBody>
          <a:bodyPr>
            <a:normAutofit fontScale="92500" lnSpcReduction="20000"/>
          </a:bodyPr>
          <a:lstStyle/>
          <a:p>
            <a:r>
              <a:rPr lang="es-CL" sz="1400" b="1" dirty="0">
                <a:latin typeface="Garamond" panose="02020404030301010803" pitchFamily="18" charset="0"/>
              </a:rPr>
              <a:t>F13: </a:t>
            </a:r>
            <a:r>
              <a:rPr lang="es-CL" sz="1400" b="1" dirty="0" err="1">
                <a:latin typeface="Garamond" panose="02020404030301010803" pitchFamily="18" charset="0"/>
              </a:rPr>
              <a:t>The</a:t>
            </a:r>
            <a:r>
              <a:rPr lang="es-CL" sz="1400" b="1" dirty="0">
                <a:latin typeface="Garamond" panose="02020404030301010803" pitchFamily="18" charset="0"/>
              </a:rPr>
              <a:t> Global Solar </a:t>
            </a:r>
            <a:r>
              <a:rPr lang="es-CL" sz="1400" b="1" dirty="0" err="1">
                <a:latin typeface="Garamond" panose="02020404030301010803" pitchFamily="18" charset="0"/>
              </a:rPr>
              <a:t>Village</a:t>
            </a:r>
            <a:r>
              <a:rPr lang="es-CL" sz="1400" b="1" dirty="0">
                <a:latin typeface="Garamond" panose="02020404030301010803" pitchFamily="18" charset="0"/>
              </a:rPr>
              <a:t>: </a:t>
            </a:r>
            <a:r>
              <a:rPr lang="es-CL" sz="1400" b="1" dirty="0" err="1">
                <a:latin typeface="Garamond" panose="02020404030301010803" pitchFamily="18" charset="0"/>
              </a:rPr>
              <a:t>Domesticating</a:t>
            </a:r>
            <a:r>
              <a:rPr lang="es-CL" sz="1400" b="1" dirty="0">
                <a:latin typeface="Garamond" panose="02020404030301010803" pitchFamily="18" charset="0"/>
              </a:rPr>
              <a:t> a Cosmopolitan </a:t>
            </a:r>
            <a:r>
              <a:rPr lang="es-CL" sz="1400" b="1" dirty="0" err="1">
                <a:latin typeface="Garamond" panose="02020404030301010803" pitchFamily="18" charset="0"/>
              </a:rPr>
              <a:t>Technology</a:t>
            </a:r>
            <a:endParaRPr lang="es-CL" sz="1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es-CL" sz="1400" dirty="0" err="1">
                <a:latin typeface="Garamond" panose="02020404030301010803" pitchFamily="18" charset="0"/>
              </a:rPr>
              <a:t>Room</a:t>
            </a:r>
            <a:r>
              <a:rPr lang="es-CL" sz="1400" dirty="0">
                <a:latin typeface="Garamond" panose="02020404030301010803" pitchFamily="18" charset="0"/>
              </a:rPr>
              <a:t>: Atelier 4.530 - </a:t>
            </a:r>
            <a:r>
              <a:rPr lang="es-CL" sz="1400" dirty="0" err="1">
                <a:latin typeface="Garamond" panose="02020404030301010803" pitchFamily="18" charset="0"/>
              </a:rPr>
              <a:t>Maison</a:t>
            </a:r>
            <a:r>
              <a:rPr lang="es-CL" sz="1400" dirty="0">
                <a:latin typeface="Garamond" panose="02020404030301010803" pitchFamily="18" charset="0"/>
              </a:rPr>
              <a:t> du Savoir 4th </a:t>
            </a:r>
            <a:r>
              <a:rPr lang="es-CL" sz="1400" dirty="0" err="1">
                <a:latin typeface="Garamond" panose="02020404030301010803" pitchFamily="18" charset="0"/>
              </a:rPr>
              <a:t>floor</a:t>
            </a:r>
            <a:endParaRPr lang="es-CL" sz="1400" dirty="0">
              <a:latin typeface="Garamond" panose="02020404030301010803" pitchFamily="18" charset="0"/>
            </a:endParaRPr>
          </a:p>
          <a:p>
            <a:r>
              <a:rPr lang="es-CL" sz="1400" dirty="0" err="1">
                <a:latin typeface="Garamond" panose="02020404030301010803" pitchFamily="18" charset="0"/>
              </a:rPr>
              <a:t>Organizer</a:t>
            </a:r>
            <a:r>
              <a:rPr lang="es-CL" sz="1400" dirty="0">
                <a:latin typeface="Garamond" panose="02020404030301010803" pitchFamily="18" charset="0"/>
              </a:rPr>
              <a:t>: </a:t>
            </a:r>
            <a:r>
              <a:rPr lang="es-CL" sz="1400" b="1" dirty="0">
                <a:latin typeface="Garamond" panose="02020404030301010803" pitchFamily="18" charset="0"/>
              </a:rPr>
              <a:t>Cyrus </a:t>
            </a:r>
            <a:r>
              <a:rPr lang="es-CL" sz="1400" b="1" dirty="0" err="1">
                <a:latin typeface="Garamond" panose="02020404030301010803" pitchFamily="18" charset="0"/>
              </a:rPr>
              <a:t>Mody</a:t>
            </a:r>
            <a:r>
              <a:rPr lang="es-CL" sz="1400" dirty="0">
                <a:latin typeface="Garamond" panose="02020404030301010803" pitchFamily="18" charset="0"/>
              </a:rPr>
              <a:t> (Maastricht </a:t>
            </a:r>
            <a:r>
              <a:rPr lang="es-CL" sz="1400" dirty="0" err="1">
                <a:latin typeface="Garamond" panose="02020404030301010803" pitchFamily="18" charset="0"/>
              </a:rPr>
              <a:t>University</a:t>
            </a:r>
            <a:r>
              <a:rPr lang="es-CL" sz="1400" dirty="0">
                <a:latin typeface="Garamond" panose="02020404030301010803" pitchFamily="18" charset="0"/>
              </a:rPr>
              <a:t>)</a:t>
            </a:r>
          </a:p>
          <a:p>
            <a:r>
              <a:rPr lang="es-CL" sz="1400" dirty="0" err="1">
                <a:latin typeface="Garamond" panose="02020404030301010803" pitchFamily="18" charset="0"/>
              </a:rPr>
              <a:t>Chair</a:t>
            </a:r>
            <a:r>
              <a:rPr lang="es-CL" sz="1400" dirty="0">
                <a:latin typeface="Garamond" panose="02020404030301010803" pitchFamily="18" charset="0"/>
              </a:rPr>
              <a:t> and </a:t>
            </a:r>
            <a:r>
              <a:rPr lang="es-CL" sz="1400" dirty="0" err="1">
                <a:latin typeface="Garamond" panose="02020404030301010803" pitchFamily="18" charset="0"/>
              </a:rPr>
              <a:t>Commentator</a:t>
            </a:r>
            <a:r>
              <a:rPr lang="es-CL" sz="1400" dirty="0">
                <a:latin typeface="Garamond" panose="02020404030301010803" pitchFamily="18" charset="0"/>
              </a:rPr>
              <a:t>: </a:t>
            </a:r>
            <a:r>
              <a:rPr lang="es-CL" sz="1400" b="1" dirty="0">
                <a:latin typeface="Garamond" panose="02020404030301010803" pitchFamily="18" charset="0"/>
              </a:rPr>
              <a:t>Nelson Arellano-Escudero</a:t>
            </a:r>
            <a:r>
              <a:rPr lang="es-CL" sz="1400" dirty="0">
                <a:latin typeface="Garamond" panose="02020404030301010803" pitchFamily="18" charset="0"/>
              </a:rPr>
              <a:t> (PI </a:t>
            </a:r>
            <a:r>
              <a:rPr lang="es-CL" sz="1400" dirty="0" err="1">
                <a:latin typeface="Garamond" panose="02020404030301010803" pitchFamily="18" charset="0"/>
              </a:rPr>
              <a:t>Fondecyt</a:t>
            </a:r>
            <a:r>
              <a:rPr lang="es-CL" sz="1400" dirty="0">
                <a:latin typeface="Garamond" panose="02020404030301010803" pitchFamily="18" charset="0"/>
              </a:rPr>
              <a:t> </a:t>
            </a:r>
            <a:r>
              <a:rPr lang="es-CL" sz="1400" dirty="0" err="1">
                <a:latin typeface="Garamond" panose="02020404030301010803" pitchFamily="18" charset="0"/>
              </a:rPr>
              <a:t>grant</a:t>
            </a:r>
            <a:r>
              <a:rPr lang="es-CL" sz="1400" dirty="0">
                <a:latin typeface="Garamond" panose="02020404030301010803" pitchFamily="18" charset="0"/>
              </a:rPr>
              <a:t> “La construcción del Chile solar” (</a:t>
            </a:r>
            <a:r>
              <a:rPr lang="es-CL" sz="1400" dirty="0" err="1">
                <a:latin typeface="Garamond" panose="02020404030301010803" pitchFamily="18" charset="0"/>
              </a:rPr>
              <a:t>hosted</a:t>
            </a:r>
            <a:r>
              <a:rPr lang="es-CL" sz="1400" dirty="0">
                <a:latin typeface="Garamond" panose="02020404030301010803" pitchFamily="18" charset="0"/>
              </a:rPr>
              <a:t> at Universidad de Chile)</a:t>
            </a:r>
            <a:r>
              <a:rPr lang="es-CL" sz="1400" b="1" dirty="0">
                <a:latin typeface="Garamond" panose="02020404030301010803" pitchFamily="18" charset="0"/>
              </a:rPr>
              <a:t> </a:t>
            </a:r>
            <a:endParaRPr lang="es-CL" sz="1400" dirty="0">
              <a:latin typeface="Garamond" panose="02020404030301010803" pitchFamily="18" charset="0"/>
            </a:endParaRPr>
          </a:p>
          <a:p>
            <a:r>
              <a:rPr lang="es-CL" sz="1400" i="1" dirty="0" err="1">
                <a:latin typeface="Garamond" panose="02020404030301010803" pitchFamily="18" charset="0"/>
              </a:rPr>
              <a:t>Presenters</a:t>
            </a:r>
            <a:endParaRPr lang="es-CL" sz="1400" dirty="0">
              <a:latin typeface="Garamond" panose="02020404030301010803" pitchFamily="18" charset="0"/>
            </a:endParaRPr>
          </a:p>
          <a:p>
            <a:r>
              <a:rPr lang="es-CL" sz="1400" b="1" dirty="0">
                <a:latin typeface="Garamond" panose="02020404030301010803" pitchFamily="18" charset="0"/>
              </a:rPr>
              <a:t>Thomas Turnbull</a:t>
            </a:r>
            <a:r>
              <a:rPr lang="es-CL" sz="1400" dirty="0">
                <a:latin typeface="Garamond" panose="02020404030301010803" pitchFamily="18" charset="0"/>
              </a:rPr>
              <a:t> (Max Planck </a:t>
            </a:r>
            <a:r>
              <a:rPr lang="es-CL" sz="1400" dirty="0" err="1">
                <a:latin typeface="Garamond" panose="02020404030301010803" pitchFamily="18" charset="0"/>
              </a:rPr>
              <a:t>Institute</a:t>
            </a:r>
            <a:r>
              <a:rPr lang="es-CL" sz="1400" dirty="0">
                <a:latin typeface="Garamond" panose="02020404030301010803" pitchFamily="18" charset="0"/>
              </a:rPr>
              <a:t> </a:t>
            </a:r>
            <a:r>
              <a:rPr lang="es-CL" sz="1400" dirty="0" err="1">
                <a:latin typeface="Garamond" panose="02020404030301010803" pitchFamily="18" charset="0"/>
              </a:rPr>
              <a:t>for</a:t>
            </a:r>
            <a:r>
              <a:rPr lang="es-CL" sz="1400" dirty="0">
                <a:latin typeface="Garamond" panose="02020404030301010803" pitchFamily="18" charset="0"/>
              </a:rPr>
              <a:t> </a:t>
            </a:r>
            <a:r>
              <a:rPr lang="es-CL" sz="1400" dirty="0" err="1">
                <a:latin typeface="Garamond" panose="02020404030301010803" pitchFamily="18" charset="0"/>
              </a:rPr>
              <a:t>the</a:t>
            </a:r>
            <a:r>
              <a:rPr lang="es-CL" sz="1400" dirty="0">
                <a:latin typeface="Garamond" panose="02020404030301010803" pitchFamily="18" charset="0"/>
              </a:rPr>
              <a:t> </a:t>
            </a:r>
            <a:r>
              <a:rPr lang="es-CL" sz="1400" dirty="0" err="1">
                <a:latin typeface="Garamond" panose="02020404030301010803" pitchFamily="18" charset="0"/>
              </a:rPr>
              <a:t>History</a:t>
            </a:r>
            <a:r>
              <a:rPr lang="es-CL" sz="1400" dirty="0">
                <a:latin typeface="Garamond" panose="02020404030301010803" pitchFamily="18" charset="0"/>
              </a:rPr>
              <a:t> </a:t>
            </a:r>
            <a:r>
              <a:rPr lang="es-CL" sz="1400" dirty="0" err="1">
                <a:latin typeface="Garamond" panose="02020404030301010803" pitchFamily="18" charset="0"/>
              </a:rPr>
              <a:t>of</a:t>
            </a:r>
            <a:r>
              <a:rPr lang="es-CL" sz="1400" dirty="0">
                <a:latin typeface="Garamond" panose="02020404030301010803" pitchFamily="18" charset="0"/>
              </a:rPr>
              <a:t> </a:t>
            </a:r>
            <a:r>
              <a:rPr lang="es-CL" sz="1400" dirty="0" err="1">
                <a:latin typeface="Garamond" panose="02020404030301010803" pitchFamily="18" charset="0"/>
              </a:rPr>
              <a:t>Science</a:t>
            </a:r>
            <a:r>
              <a:rPr lang="es-CL" sz="1400" dirty="0">
                <a:latin typeface="Garamond" panose="02020404030301010803" pitchFamily="18" charset="0"/>
              </a:rPr>
              <a:t>) and </a:t>
            </a:r>
            <a:r>
              <a:rPr lang="es-CL" sz="1400" b="1" dirty="0">
                <a:latin typeface="Garamond" panose="02020404030301010803" pitchFamily="18" charset="0"/>
              </a:rPr>
              <a:t>Cyrus </a:t>
            </a:r>
            <a:r>
              <a:rPr lang="es-CL" sz="1400" b="1" dirty="0" err="1">
                <a:latin typeface="Garamond" panose="02020404030301010803" pitchFamily="18" charset="0"/>
              </a:rPr>
              <a:t>Mody</a:t>
            </a:r>
            <a:r>
              <a:rPr lang="es-CL" sz="1400" dirty="0">
                <a:latin typeface="Garamond" panose="02020404030301010803" pitchFamily="18" charset="0"/>
              </a:rPr>
              <a:t> (Maastricht </a:t>
            </a:r>
            <a:r>
              <a:rPr lang="es-CL" sz="1400" dirty="0" err="1">
                <a:latin typeface="Garamond" panose="02020404030301010803" pitchFamily="18" charset="0"/>
              </a:rPr>
              <a:t>University</a:t>
            </a:r>
            <a:r>
              <a:rPr lang="es-CL" sz="1400" dirty="0">
                <a:latin typeface="Garamond" panose="02020404030301010803" pitchFamily="18" charset="0"/>
              </a:rPr>
              <a:t>): </a:t>
            </a:r>
            <a:r>
              <a:rPr lang="es-CL" sz="1400" i="1" dirty="0" err="1">
                <a:latin typeface="Garamond" panose="02020404030301010803" pitchFamily="18" charset="0"/>
              </a:rPr>
              <a:t>Putting</a:t>
            </a:r>
            <a:r>
              <a:rPr lang="es-CL" sz="1400" i="1" dirty="0">
                <a:latin typeface="Garamond" panose="02020404030301010803" pitchFamily="18" charset="0"/>
              </a:rPr>
              <a:t> </a:t>
            </a:r>
            <a:r>
              <a:rPr lang="es-CL" sz="1400" i="1" dirty="0" err="1">
                <a:latin typeface="Garamond" panose="02020404030301010803" pitchFamily="18" charset="0"/>
              </a:rPr>
              <a:t>the</a:t>
            </a:r>
            <a:r>
              <a:rPr lang="es-CL" sz="1400" i="1" dirty="0">
                <a:latin typeface="Garamond" panose="02020404030301010803" pitchFamily="18" charset="0"/>
              </a:rPr>
              <a:t> </a:t>
            </a:r>
            <a:r>
              <a:rPr lang="es-CL" sz="1400" i="1" dirty="0" err="1">
                <a:latin typeface="Garamond" panose="02020404030301010803" pitchFamily="18" charset="0"/>
              </a:rPr>
              <a:t>Development</a:t>
            </a:r>
            <a:r>
              <a:rPr lang="es-CL" sz="1400" i="1" dirty="0">
                <a:latin typeface="Garamond" panose="02020404030301010803" pitchFamily="18" charset="0"/>
              </a:rPr>
              <a:t> in </a:t>
            </a:r>
            <a:r>
              <a:rPr lang="es-CL" sz="1400" i="1" dirty="0" err="1">
                <a:latin typeface="Garamond" panose="02020404030301010803" pitchFamily="18" charset="0"/>
              </a:rPr>
              <a:t>Research</a:t>
            </a:r>
            <a:r>
              <a:rPr lang="es-CL" sz="1400" i="1" dirty="0">
                <a:latin typeface="Garamond" panose="02020404030301010803" pitchFamily="18" charset="0"/>
              </a:rPr>
              <a:t> and </a:t>
            </a:r>
            <a:r>
              <a:rPr lang="es-CL" sz="1400" i="1" dirty="0" err="1">
                <a:latin typeface="Garamond" panose="02020404030301010803" pitchFamily="18" charset="0"/>
              </a:rPr>
              <a:t>Development</a:t>
            </a:r>
            <a:r>
              <a:rPr lang="es-CL" sz="1400" i="1" dirty="0">
                <a:latin typeface="Garamond" panose="02020404030301010803" pitchFamily="18" charset="0"/>
              </a:rPr>
              <a:t>: NASA and </a:t>
            </a:r>
            <a:r>
              <a:rPr lang="es-CL" sz="1400" i="1" dirty="0" err="1">
                <a:latin typeface="Garamond" panose="02020404030301010803" pitchFamily="18" charset="0"/>
              </a:rPr>
              <a:t>the</a:t>
            </a:r>
            <a:r>
              <a:rPr lang="es-CL" sz="1400" i="1" dirty="0">
                <a:latin typeface="Garamond" panose="02020404030301010803" pitchFamily="18" charset="0"/>
              </a:rPr>
              <a:t> </a:t>
            </a:r>
            <a:r>
              <a:rPr lang="es-CL" sz="1400" i="1" dirty="0" err="1">
                <a:latin typeface="Garamond" panose="02020404030301010803" pitchFamily="18" charset="0"/>
              </a:rPr>
              <a:t>Schuchulik</a:t>
            </a:r>
            <a:r>
              <a:rPr lang="es-CL" sz="1400" i="1" dirty="0">
                <a:latin typeface="Garamond" panose="02020404030301010803" pitchFamily="18" charset="0"/>
              </a:rPr>
              <a:t> Solar </a:t>
            </a:r>
            <a:r>
              <a:rPr lang="es-CL" sz="1400" i="1" dirty="0" err="1">
                <a:latin typeface="Garamond" panose="02020404030301010803" pitchFamily="18" charset="0"/>
              </a:rPr>
              <a:t>System</a:t>
            </a:r>
            <a:endParaRPr lang="es-CL" sz="1400" dirty="0">
              <a:latin typeface="Garamond" panose="02020404030301010803" pitchFamily="18" charset="0"/>
            </a:endParaRPr>
          </a:p>
          <a:p>
            <a:r>
              <a:rPr lang="es-CL" sz="1400" b="1" dirty="0">
                <a:latin typeface="Garamond" panose="02020404030301010803" pitchFamily="18" charset="0"/>
              </a:rPr>
              <a:t>Simone </a:t>
            </a:r>
            <a:r>
              <a:rPr lang="es-CL" sz="1400" b="1" dirty="0" err="1">
                <a:latin typeface="Garamond" panose="02020404030301010803" pitchFamily="18" charset="0"/>
              </a:rPr>
              <a:t>Schleper</a:t>
            </a:r>
            <a:r>
              <a:rPr lang="es-CL" sz="1400" dirty="0">
                <a:latin typeface="Garamond" panose="02020404030301010803" pitchFamily="18" charset="0"/>
              </a:rPr>
              <a:t> (Maastricht </a:t>
            </a:r>
            <a:r>
              <a:rPr lang="es-CL" sz="1400" dirty="0" err="1">
                <a:latin typeface="Garamond" panose="02020404030301010803" pitchFamily="18" charset="0"/>
              </a:rPr>
              <a:t>University</a:t>
            </a:r>
            <a:r>
              <a:rPr lang="es-CL" sz="1400" dirty="0">
                <a:latin typeface="Garamond" panose="02020404030301010803" pitchFamily="18" charset="0"/>
              </a:rPr>
              <a:t>): </a:t>
            </a:r>
            <a:r>
              <a:rPr lang="es-CL" sz="1400" i="1" dirty="0" err="1">
                <a:latin typeface="Garamond" panose="02020404030301010803" pitchFamily="18" charset="0"/>
              </a:rPr>
              <a:t>Private</a:t>
            </a:r>
            <a:r>
              <a:rPr lang="es-CL" sz="1400" i="1" dirty="0">
                <a:latin typeface="Garamond" panose="02020404030301010803" pitchFamily="18" charset="0"/>
              </a:rPr>
              <a:t> </a:t>
            </a:r>
            <a:r>
              <a:rPr lang="es-CL" sz="1400" i="1" dirty="0" err="1">
                <a:latin typeface="Garamond" panose="02020404030301010803" pitchFamily="18" charset="0"/>
              </a:rPr>
              <a:t>Parties</a:t>
            </a:r>
            <a:r>
              <a:rPr lang="es-CL" sz="1400" i="1" dirty="0">
                <a:latin typeface="Garamond" panose="02020404030301010803" pitchFamily="18" charset="0"/>
              </a:rPr>
              <a:t> </a:t>
            </a:r>
            <a:r>
              <a:rPr lang="es-CL" sz="1400" i="1" dirty="0" err="1">
                <a:latin typeface="Garamond" panose="02020404030301010803" pitchFamily="18" charset="0"/>
              </a:rPr>
              <a:t>for</a:t>
            </a:r>
            <a:r>
              <a:rPr lang="es-CL" sz="1400" i="1" dirty="0">
                <a:latin typeface="Garamond" panose="02020404030301010803" pitchFamily="18" charset="0"/>
              </a:rPr>
              <a:t> a New </a:t>
            </a:r>
            <a:r>
              <a:rPr lang="es-CL" sz="1400" i="1" dirty="0" err="1">
                <a:latin typeface="Garamond" panose="02020404030301010803" pitchFamily="18" charset="0"/>
              </a:rPr>
              <a:t>World</a:t>
            </a:r>
            <a:r>
              <a:rPr lang="es-CL" sz="1400" i="1" dirty="0">
                <a:latin typeface="Garamond" panose="02020404030301010803" pitchFamily="18" charset="0"/>
              </a:rPr>
              <a:t> </a:t>
            </a:r>
            <a:r>
              <a:rPr lang="es-CL" sz="1400" i="1" dirty="0" err="1">
                <a:latin typeface="Garamond" panose="02020404030301010803" pitchFamily="18" charset="0"/>
              </a:rPr>
              <a:t>Order</a:t>
            </a:r>
            <a:r>
              <a:rPr lang="es-CL" sz="1400" i="1" dirty="0">
                <a:latin typeface="Garamond" panose="02020404030301010803" pitchFamily="18" charset="0"/>
              </a:rPr>
              <a:t>: Maurice and Hanne </a:t>
            </a:r>
            <a:r>
              <a:rPr lang="es-CL" sz="1400" i="1" dirty="0" err="1">
                <a:latin typeface="Garamond" panose="02020404030301010803" pitchFamily="18" charset="0"/>
              </a:rPr>
              <a:t>Strong</a:t>
            </a:r>
            <a:r>
              <a:rPr lang="es-CL" sz="1400" i="1" dirty="0">
                <a:latin typeface="Garamond" panose="02020404030301010803" pitchFamily="18" charset="0"/>
              </a:rPr>
              <a:t>, </a:t>
            </a:r>
            <a:r>
              <a:rPr lang="es-CL" sz="1400" i="1" dirty="0" err="1">
                <a:latin typeface="Garamond" panose="02020404030301010803" pitchFamily="18" charset="0"/>
              </a:rPr>
              <a:t>Governance</a:t>
            </a:r>
            <a:r>
              <a:rPr lang="es-CL" sz="1400" i="1" dirty="0">
                <a:latin typeface="Garamond" panose="02020404030301010803" pitchFamily="18" charset="0"/>
              </a:rPr>
              <a:t>, Business, and </a:t>
            </a:r>
            <a:r>
              <a:rPr lang="es-CL" sz="1400" i="1" dirty="0" err="1">
                <a:latin typeface="Garamond" panose="02020404030301010803" pitchFamily="18" charset="0"/>
              </a:rPr>
              <a:t>Environmental</a:t>
            </a:r>
            <a:r>
              <a:rPr lang="es-CL" sz="1400" i="1" dirty="0">
                <a:latin typeface="Garamond" panose="02020404030301010803" pitchFamily="18" charset="0"/>
              </a:rPr>
              <a:t> Imaginaries </a:t>
            </a:r>
            <a:r>
              <a:rPr lang="es-CL" sz="1400" i="1" dirty="0" err="1">
                <a:latin typeface="Garamond" panose="02020404030301010803" pitchFamily="18" charset="0"/>
              </a:rPr>
              <a:t>since</a:t>
            </a:r>
            <a:r>
              <a:rPr lang="es-CL" sz="1400" i="1" dirty="0">
                <a:latin typeface="Garamond" panose="02020404030301010803" pitchFamily="18" charset="0"/>
              </a:rPr>
              <a:t> 1970</a:t>
            </a:r>
            <a:endParaRPr lang="es-CL" sz="1400" dirty="0">
              <a:latin typeface="Garamond" panose="02020404030301010803" pitchFamily="18" charset="0"/>
            </a:endParaRPr>
          </a:p>
          <a:p>
            <a:r>
              <a:rPr lang="es-CL" sz="1400" b="1" dirty="0" err="1">
                <a:latin typeface="Garamond" panose="02020404030301010803" pitchFamily="18" charset="0"/>
              </a:rPr>
              <a:t>Jelena</a:t>
            </a:r>
            <a:r>
              <a:rPr lang="es-CL" sz="1400" b="1" dirty="0">
                <a:latin typeface="Garamond" panose="02020404030301010803" pitchFamily="18" charset="0"/>
              </a:rPr>
              <a:t> </a:t>
            </a:r>
            <a:r>
              <a:rPr lang="es-CL" sz="1400" b="1" dirty="0" err="1">
                <a:latin typeface="Garamond" panose="02020404030301010803" pitchFamily="18" charset="0"/>
              </a:rPr>
              <a:t>Stankovic</a:t>
            </a:r>
            <a:r>
              <a:rPr lang="es-CL" sz="1400" dirty="0">
                <a:latin typeface="Garamond" panose="02020404030301010803" pitchFamily="18" charset="0"/>
              </a:rPr>
              <a:t> (Maastricht </a:t>
            </a:r>
            <a:r>
              <a:rPr lang="es-CL" sz="1400" dirty="0" err="1">
                <a:latin typeface="Garamond" panose="02020404030301010803" pitchFamily="18" charset="0"/>
              </a:rPr>
              <a:t>University</a:t>
            </a:r>
            <a:r>
              <a:rPr lang="es-CL" sz="1400" dirty="0">
                <a:latin typeface="Garamond" panose="02020404030301010803" pitchFamily="18" charset="0"/>
              </a:rPr>
              <a:t>): </a:t>
            </a:r>
            <a:r>
              <a:rPr lang="es-CL" sz="1400" i="1" dirty="0">
                <a:latin typeface="Garamond" panose="02020404030301010803" pitchFamily="18" charset="0"/>
              </a:rPr>
              <a:t>Eastern </a:t>
            </a:r>
            <a:r>
              <a:rPr lang="es-CL" sz="1400" i="1" dirty="0" err="1">
                <a:latin typeface="Garamond" panose="02020404030301010803" pitchFamily="18" charset="0"/>
              </a:rPr>
              <a:t>European</a:t>
            </a:r>
            <a:r>
              <a:rPr lang="es-CL" sz="1400" i="1" dirty="0">
                <a:latin typeface="Garamond" panose="02020404030301010803" pitchFamily="18" charset="0"/>
              </a:rPr>
              <a:t> </a:t>
            </a:r>
            <a:r>
              <a:rPr lang="es-CL" sz="1400" i="1" dirty="0" err="1">
                <a:latin typeface="Garamond" panose="02020404030301010803" pitchFamily="18" charset="0"/>
              </a:rPr>
              <a:t>Émigrés</a:t>
            </a:r>
            <a:r>
              <a:rPr lang="es-CL" sz="1400" i="1" dirty="0">
                <a:latin typeface="Garamond" panose="02020404030301010803" pitchFamily="18" charset="0"/>
              </a:rPr>
              <a:t>, </a:t>
            </a:r>
            <a:r>
              <a:rPr lang="es-CL" sz="1400" i="1" dirty="0" err="1">
                <a:latin typeface="Garamond" panose="02020404030301010803" pitchFamily="18" charset="0"/>
              </a:rPr>
              <a:t>Domesticity</a:t>
            </a:r>
            <a:r>
              <a:rPr lang="es-CL" sz="1400" i="1" dirty="0">
                <a:latin typeface="Garamond" panose="02020404030301010803" pitchFamily="18" charset="0"/>
              </a:rPr>
              <a:t>, and </a:t>
            </a:r>
            <a:r>
              <a:rPr lang="es-CL" sz="1400" i="1" dirty="0" err="1">
                <a:latin typeface="Garamond" panose="02020404030301010803" pitchFamily="18" charset="0"/>
              </a:rPr>
              <a:t>the</a:t>
            </a:r>
            <a:r>
              <a:rPr lang="es-CL" sz="1400" i="1" dirty="0">
                <a:latin typeface="Garamond" panose="02020404030301010803" pitchFamily="18" charset="0"/>
              </a:rPr>
              <a:t> </a:t>
            </a:r>
            <a:r>
              <a:rPr lang="es-CL" sz="1400" i="1" dirty="0" err="1">
                <a:latin typeface="Garamond" panose="02020404030301010803" pitchFamily="18" charset="0"/>
              </a:rPr>
              <a:t>Early</a:t>
            </a:r>
            <a:r>
              <a:rPr lang="es-CL" sz="1400" i="1" dirty="0">
                <a:latin typeface="Garamond" panose="02020404030301010803" pitchFamily="18" charset="0"/>
              </a:rPr>
              <a:t> </a:t>
            </a:r>
            <a:r>
              <a:rPr lang="es-CL" sz="1400" i="1" dirty="0" err="1">
                <a:latin typeface="Garamond" panose="02020404030301010803" pitchFamily="18" charset="0"/>
              </a:rPr>
              <a:t>Development</a:t>
            </a:r>
            <a:r>
              <a:rPr lang="es-CL" sz="1400" i="1" dirty="0">
                <a:latin typeface="Garamond" panose="02020404030301010803" pitchFamily="18" charset="0"/>
              </a:rPr>
              <a:t> </a:t>
            </a:r>
            <a:r>
              <a:rPr lang="es-CL" sz="1400" i="1" dirty="0" err="1">
                <a:latin typeface="Garamond" panose="02020404030301010803" pitchFamily="18" charset="0"/>
              </a:rPr>
              <a:t>of</a:t>
            </a:r>
            <a:r>
              <a:rPr lang="es-CL" sz="1400" i="1" dirty="0">
                <a:latin typeface="Garamond" panose="02020404030301010803" pitchFamily="18" charset="0"/>
              </a:rPr>
              <a:t> Solar </a:t>
            </a:r>
            <a:r>
              <a:rPr lang="es-CL" sz="1400" i="1" dirty="0" err="1">
                <a:latin typeface="Garamond" panose="02020404030301010803" pitchFamily="18" charset="0"/>
              </a:rPr>
              <a:t>Technology</a:t>
            </a:r>
            <a:r>
              <a:rPr lang="es-CL" sz="1400" i="1" dirty="0">
                <a:latin typeface="Garamond" panose="02020404030301010803" pitchFamily="18" charset="0"/>
              </a:rPr>
              <a:t> in </a:t>
            </a:r>
            <a:r>
              <a:rPr lang="es-CL" sz="1400" i="1" dirty="0" err="1">
                <a:latin typeface="Garamond" panose="02020404030301010803" pitchFamily="18" charset="0"/>
              </a:rPr>
              <a:t>the</a:t>
            </a:r>
            <a:r>
              <a:rPr lang="es-CL" sz="1400" i="1" dirty="0">
                <a:latin typeface="Garamond" panose="02020404030301010803" pitchFamily="18" charset="0"/>
              </a:rPr>
              <a:t> US </a:t>
            </a:r>
            <a:r>
              <a:rPr lang="es-CL" sz="1400" u="sng" dirty="0">
                <a:latin typeface="Garamond" panose="02020404030301010803" pitchFamily="18" charset="0"/>
              </a:rPr>
              <a:t>(Robinson </a:t>
            </a:r>
            <a:r>
              <a:rPr lang="es-CL" sz="1400" u="sng" dirty="0" err="1">
                <a:latin typeface="Garamond" panose="02020404030301010803" pitchFamily="18" charset="0"/>
              </a:rPr>
              <a:t>Prize</a:t>
            </a:r>
            <a:r>
              <a:rPr lang="es-CL" sz="1400" u="sng" dirty="0">
                <a:latin typeface="Garamond" panose="02020404030301010803" pitchFamily="18" charset="0"/>
              </a:rPr>
              <a:t> Candidate)</a:t>
            </a:r>
            <a:endParaRPr lang="es-CL" sz="1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US" sz="900" dirty="0">
              <a:latin typeface="Garamond" panose="02020404030301010803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92CEDD3-F940-BFF0-01F3-F7943566F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512" b="-4"/>
          <a:stretch>
            <a:fillRect/>
          </a:stretch>
        </p:blipFill>
        <p:spPr>
          <a:xfrm>
            <a:off x="5171031" y="10"/>
            <a:ext cx="3144714" cy="320953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1A3ED27-935F-3AA9-58CA-087ADE5348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34" r="11787" b="-2"/>
          <a:stretch>
            <a:fillRect/>
          </a:stretch>
        </p:blipFill>
        <p:spPr>
          <a:xfrm>
            <a:off x="5171033" y="3310128"/>
            <a:ext cx="3144712" cy="3547872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32BA7A9-8FB0-FEB8-4376-4B1C080822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477" r="5426" b="4"/>
          <a:stretch>
            <a:fillRect/>
          </a:stretch>
        </p:blipFill>
        <p:spPr>
          <a:xfrm rot="5400000">
            <a:off x="8237629" y="178718"/>
            <a:ext cx="4133088" cy="377565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751D353-5190-2172-BBB5-65B944E9FE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1" b="7323"/>
          <a:stretch>
            <a:fillRect/>
          </a:stretch>
        </p:blipFill>
        <p:spPr>
          <a:xfrm>
            <a:off x="8416348" y="4233672"/>
            <a:ext cx="3775652" cy="262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62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7DD4EB2-0716-6D6A-B115-302799EEAF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29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6184A20-AC6E-20E8-96CA-9A129A13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Autofit/>
          </a:bodyPr>
          <a:lstStyle/>
          <a:p>
            <a:r>
              <a:rPr lang="es-CL" sz="2000" b="1" dirty="0"/>
              <a:t>S18: </a:t>
            </a:r>
            <a:r>
              <a:rPr lang="es-CL" sz="2000" b="1" dirty="0" err="1"/>
              <a:t>Building</a:t>
            </a:r>
            <a:r>
              <a:rPr lang="es-CL" sz="2000" b="1" dirty="0"/>
              <a:t> </a:t>
            </a:r>
            <a:r>
              <a:rPr lang="es-CL" sz="2000" b="1" dirty="0" err="1"/>
              <a:t>the</a:t>
            </a:r>
            <a:r>
              <a:rPr lang="es-CL" sz="2000" b="1" dirty="0"/>
              <a:t> Non-</a:t>
            </a:r>
            <a:r>
              <a:rPr lang="es-CL" sz="2000" b="1" dirty="0" err="1"/>
              <a:t>Aligned</a:t>
            </a:r>
            <a:r>
              <a:rPr lang="es-CL" sz="2000" b="1" dirty="0"/>
              <a:t> </a:t>
            </a:r>
            <a:r>
              <a:rPr lang="es-CL" sz="2000" b="1" dirty="0" err="1"/>
              <a:t>World</a:t>
            </a:r>
            <a:r>
              <a:rPr lang="es-CL" sz="2000" b="1" dirty="0"/>
              <a:t>: </a:t>
            </a:r>
            <a:r>
              <a:rPr lang="es-CL" sz="2000" b="1" dirty="0" err="1"/>
              <a:t>Knowledge</a:t>
            </a:r>
            <a:r>
              <a:rPr lang="es-CL" sz="2000" b="1" dirty="0"/>
              <a:t>, </a:t>
            </a:r>
            <a:r>
              <a:rPr lang="es-CL" sz="2000" b="1" dirty="0" err="1"/>
              <a:t>Infrastructure</a:t>
            </a:r>
            <a:r>
              <a:rPr lang="es-CL" sz="2000" b="1" dirty="0"/>
              <a:t>, and Urban </a:t>
            </a:r>
            <a:r>
              <a:rPr lang="es-CL" sz="2000" b="1" dirty="0" err="1"/>
              <a:t>Development</a:t>
            </a:r>
            <a:r>
              <a:rPr lang="es-CL" sz="2000" b="1" dirty="0"/>
              <a:t> in </a:t>
            </a:r>
            <a:r>
              <a:rPr lang="es-CL" sz="2000" b="1" dirty="0" err="1"/>
              <a:t>the</a:t>
            </a:r>
            <a:r>
              <a:rPr lang="es-CL" sz="2000" b="1" dirty="0"/>
              <a:t> Global South</a:t>
            </a:r>
            <a:br>
              <a:rPr lang="es-CL" sz="2000" dirty="0"/>
            </a:br>
            <a:r>
              <a:rPr lang="es-CL" sz="2000" dirty="0" err="1"/>
              <a:t>Room</a:t>
            </a:r>
            <a:r>
              <a:rPr lang="es-CL" sz="2000" dirty="0"/>
              <a:t>: Atelier 4.520 - </a:t>
            </a:r>
            <a:r>
              <a:rPr lang="es-CL" sz="2000" dirty="0" err="1"/>
              <a:t>Maison</a:t>
            </a:r>
            <a:r>
              <a:rPr lang="es-CL" sz="2000" dirty="0"/>
              <a:t> du Savoir 4th </a:t>
            </a:r>
            <a:r>
              <a:rPr lang="es-CL" sz="2000" dirty="0" err="1"/>
              <a:t>floor</a:t>
            </a:r>
            <a:endParaRPr lang="es-CL" sz="2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13841C6-37BE-265B-24AA-32199E3F8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s-CL" sz="2000" b="1" dirty="0"/>
              <a:t>Renato </a:t>
            </a:r>
            <a:r>
              <a:rPr lang="es-CL" sz="2000" b="1" dirty="0" err="1"/>
              <a:t>D'Alençon</a:t>
            </a:r>
            <a:r>
              <a:rPr lang="es-CL" sz="2000" dirty="0"/>
              <a:t> (Pontificia Universidad Católica de Chile) and </a:t>
            </a:r>
            <a:r>
              <a:rPr lang="es-CL" sz="2000" b="1" dirty="0"/>
              <a:t>Daniel </a:t>
            </a:r>
            <a:r>
              <a:rPr lang="es-CL" sz="2000" b="1" dirty="0" err="1"/>
              <a:t>Korwan</a:t>
            </a:r>
            <a:r>
              <a:rPr lang="es-CL" sz="2000" b="1" dirty="0"/>
              <a:t> </a:t>
            </a:r>
            <a:r>
              <a:rPr lang="es-CL" sz="2000" dirty="0"/>
              <a:t>(ETH </a:t>
            </a:r>
            <a:r>
              <a:rPr lang="es-CL" sz="2000" dirty="0" err="1"/>
              <a:t>Zurich</a:t>
            </a:r>
            <a:r>
              <a:rPr lang="es-CL" sz="2000" dirty="0"/>
              <a:t>): </a:t>
            </a:r>
          </a:p>
          <a:p>
            <a:pPr marL="0" indent="0">
              <a:buNone/>
            </a:pPr>
            <a:r>
              <a:rPr lang="es-CL" sz="2000" i="1" dirty="0" err="1"/>
              <a:t>Failed</a:t>
            </a:r>
            <a:r>
              <a:rPr lang="es-CL" sz="2000" i="1" dirty="0"/>
              <a:t> </a:t>
            </a:r>
            <a:r>
              <a:rPr lang="es-CL" sz="2000" i="1" dirty="0" err="1"/>
              <a:t>Industrialization</a:t>
            </a:r>
            <a:r>
              <a:rPr lang="es-CL" sz="2000" i="1" dirty="0"/>
              <a:t>: </a:t>
            </a:r>
            <a:r>
              <a:rPr lang="es-CL" sz="2000" i="1" dirty="0" err="1"/>
              <a:t>Housing</a:t>
            </a:r>
            <a:r>
              <a:rPr lang="es-CL" sz="2000" i="1" dirty="0"/>
              <a:t> </a:t>
            </a:r>
            <a:r>
              <a:rPr lang="es-CL" sz="2000" i="1" dirty="0" err="1"/>
              <a:t>production</a:t>
            </a:r>
            <a:r>
              <a:rPr lang="es-CL" sz="2000" i="1" dirty="0"/>
              <a:t> </a:t>
            </a:r>
            <a:r>
              <a:rPr lang="es-CL" sz="2000" i="1" dirty="0" err="1"/>
              <a:t>knowledge</a:t>
            </a:r>
            <a:r>
              <a:rPr lang="es-CL" sz="2000" i="1" dirty="0"/>
              <a:t> </a:t>
            </a:r>
            <a:r>
              <a:rPr lang="es-CL" sz="2000" i="1" dirty="0" err="1"/>
              <a:t>export</a:t>
            </a:r>
            <a:r>
              <a:rPr lang="es-CL" sz="2000" i="1" dirty="0"/>
              <a:t> </a:t>
            </a:r>
            <a:r>
              <a:rPr lang="es-CL" sz="2000" i="1" dirty="0" err="1"/>
              <a:t>from</a:t>
            </a:r>
            <a:r>
              <a:rPr lang="es-CL" sz="2000" i="1" dirty="0"/>
              <a:t> </a:t>
            </a:r>
            <a:r>
              <a:rPr lang="es-CL" sz="2000" i="1" dirty="0" err="1"/>
              <a:t>the</a:t>
            </a:r>
            <a:r>
              <a:rPr lang="es-CL" sz="2000" i="1" dirty="0"/>
              <a:t> GDR </a:t>
            </a:r>
            <a:r>
              <a:rPr lang="es-CL" sz="2000" i="1" dirty="0" err="1"/>
              <a:t>to</a:t>
            </a:r>
            <a:r>
              <a:rPr lang="es-CL" sz="2000" i="1" dirty="0"/>
              <a:t> Chile 1971-73</a:t>
            </a:r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639999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D75E7F-EB39-9CB3-7418-68AB55F0E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s-CL" sz="5400" dirty="0"/>
              <a:t>Barcelona, 12 de octubre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AC2362D6-0777-B58F-CBD8-62CFD1420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endParaRPr lang="en-US" sz="220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A4A3ED0-26A1-7187-7F4C-63FE8A1157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25" r="659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3509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EF6118E-44FB-4509-B4D9-129052E4C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D6AAD8-1BB8-5CEB-B67F-1D3BD64B4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155" y="525195"/>
            <a:ext cx="3986155" cy="2806506"/>
          </a:xfrm>
        </p:spPr>
        <p:txBody>
          <a:bodyPr anchor="b">
            <a:normAutofit/>
          </a:bodyPr>
          <a:lstStyle/>
          <a:p>
            <a:r>
              <a:rPr lang="es-CL" sz="4000"/>
              <a:t>Ostrava</a:t>
            </a:r>
            <a:r>
              <a:rPr lang="es-CL" sz="4000" dirty="0"/>
              <a:t>, 15 octubre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6D14EA3-BA1D-7728-71F0-79C294A608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694" r="1" b="9095"/>
          <a:stretch>
            <a:fillRect/>
          </a:stretch>
        </p:blipFill>
        <p:spPr>
          <a:xfrm>
            <a:off x="5186554" y="163646"/>
            <a:ext cx="6806703" cy="2623097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BFFE7AD6-201D-8E52-EF3D-F3AF0FD65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155" y="3526300"/>
            <a:ext cx="3986155" cy="2588458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E8C26138-BD98-D772-8030-084A5E29E6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783" r="1" b="19762"/>
          <a:stretch>
            <a:fillRect/>
          </a:stretch>
        </p:blipFill>
        <p:spPr>
          <a:xfrm rot="10800000">
            <a:off x="5186554" y="2956875"/>
            <a:ext cx="6806703" cy="335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32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8BC803E-13F3-4DAB-B17C-BEB007616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DDE571-E57F-4AB5-83C7-30EB5DDCC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12191996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7F3C2E4-94C5-F578-56B6-587BE56F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3622"/>
            <a:ext cx="4282380" cy="1322944"/>
          </a:xfrm>
        </p:spPr>
        <p:txBody>
          <a:bodyPr>
            <a:normAutofit/>
          </a:bodyPr>
          <a:lstStyle/>
          <a:p>
            <a:r>
              <a:rPr lang="es-CL">
                <a:solidFill>
                  <a:schemeClr val="tx1">
                    <a:lumMod val="85000"/>
                    <a:lumOff val="15000"/>
                  </a:schemeClr>
                </a:solidFill>
              </a:rPr>
              <a:t>Dortmund, 17-18 octubre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FAAB5FE-D4CA-0E78-BE32-43FBEEC48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207977"/>
            <a:ext cx="3968365" cy="4046401"/>
          </a:xfrm>
        </p:spPr>
        <p:txBody>
          <a:bodyPr>
            <a:normAutofit/>
          </a:bodyPr>
          <a:lstStyle/>
          <a:p>
            <a:endParaRPr 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F3397A4-A979-D6F8-271C-224E1506F0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048" r="3" b="505"/>
          <a:stretch>
            <a:fillRect/>
          </a:stretch>
        </p:blipFill>
        <p:spPr>
          <a:xfrm>
            <a:off x="5702185" y="1"/>
            <a:ext cx="6489823" cy="3429002"/>
          </a:xfrm>
          <a:custGeom>
            <a:avLst/>
            <a:gdLst/>
            <a:ahLst/>
            <a:cxnLst/>
            <a:rect l="l" t="t" r="r" b="b"/>
            <a:pathLst>
              <a:path w="6489823" h="3421047">
                <a:moveTo>
                  <a:pt x="383239" y="0"/>
                </a:moveTo>
                <a:lnTo>
                  <a:pt x="6489823" y="0"/>
                </a:lnTo>
                <a:lnTo>
                  <a:pt x="6489823" y="3421047"/>
                </a:lnTo>
                <a:lnTo>
                  <a:pt x="0" y="3421047"/>
                </a:lnTo>
                <a:lnTo>
                  <a:pt x="10162" y="3368785"/>
                </a:lnTo>
                <a:cubicBezTo>
                  <a:pt x="15448" y="3346584"/>
                  <a:pt x="22094" y="3323293"/>
                  <a:pt x="30699" y="3298569"/>
                </a:cubicBezTo>
                <a:cubicBezTo>
                  <a:pt x="41150" y="3275988"/>
                  <a:pt x="42443" y="3246652"/>
                  <a:pt x="33589" y="3233050"/>
                </a:cubicBezTo>
                <a:cubicBezTo>
                  <a:pt x="32065" y="3230708"/>
                  <a:pt x="30291" y="3228932"/>
                  <a:pt x="28325" y="3227777"/>
                </a:cubicBezTo>
                <a:cubicBezTo>
                  <a:pt x="30678" y="3188484"/>
                  <a:pt x="72205" y="3103624"/>
                  <a:pt x="73382" y="3050568"/>
                </a:cubicBezTo>
                <a:cubicBezTo>
                  <a:pt x="69165" y="3022639"/>
                  <a:pt x="68605" y="2960322"/>
                  <a:pt x="84953" y="2920501"/>
                </a:cubicBezTo>
                <a:cubicBezTo>
                  <a:pt x="69327" y="2932298"/>
                  <a:pt x="121103" y="2664904"/>
                  <a:pt x="109217" y="2657859"/>
                </a:cubicBezTo>
                <a:cubicBezTo>
                  <a:pt x="110075" y="2597031"/>
                  <a:pt x="138136" y="2522558"/>
                  <a:pt x="139777" y="2464312"/>
                </a:cubicBezTo>
                <a:cubicBezTo>
                  <a:pt x="141801" y="2450201"/>
                  <a:pt x="199861" y="2246813"/>
                  <a:pt x="198683" y="2236608"/>
                </a:cubicBezTo>
                <a:lnTo>
                  <a:pt x="283684" y="1924542"/>
                </a:lnTo>
                <a:cubicBezTo>
                  <a:pt x="313071" y="1811100"/>
                  <a:pt x="307196" y="1868801"/>
                  <a:pt x="336583" y="1755359"/>
                </a:cubicBezTo>
                <a:cubicBezTo>
                  <a:pt x="383246" y="1573239"/>
                  <a:pt x="363875" y="1577802"/>
                  <a:pt x="409119" y="1401207"/>
                </a:cubicBezTo>
                <a:cubicBezTo>
                  <a:pt x="428998" y="1329345"/>
                  <a:pt x="403240" y="1279669"/>
                  <a:pt x="421957" y="1175450"/>
                </a:cubicBezTo>
                <a:cubicBezTo>
                  <a:pt x="442602" y="1107577"/>
                  <a:pt x="340683" y="794854"/>
                  <a:pt x="369233" y="688836"/>
                </a:cubicBezTo>
                <a:cubicBezTo>
                  <a:pt x="378440" y="610640"/>
                  <a:pt x="331945" y="587322"/>
                  <a:pt x="346155" y="513896"/>
                </a:cubicBezTo>
                <a:cubicBezTo>
                  <a:pt x="351974" y="496939"/>
                  <a:pt x="362179" y="406394"/>
                  <a:pt x="344911" y="393010"/>
                </a:cubicBezTo>
                <a:cubicBezTo>
                  <a:pt x="389436" y="301493"/>
                  <a:pt x="356186" y="264408"/>
                  <a:pt x="369960" y="232042"/>
                </a:cubicBezTo>
                <a:cubicBezTo>
                  <a:pt x="394611" y="153791"/>
                  <a:pt x="372056" y="165633"/>
                  <a:pt x="392742" y="72037"/>
                </a:cubicBezTo>
                <a:cubicBezTo>
                  <a:pt x="398537" y="53819"/>
                  <a:pt x="397997" y="38693"/>
                  <a:pt x="394525" y="25405"/>
                </a:cubicBezTo>
                <a:close/>
              </a:path>
            </a:pathLst>
          </a:custGeom>
        </p:spPr>
      </p:pic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00FC8BD-CD3A-CFB7-368F-FE3A19A77B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247" r="-3" b="20244"/>
          <a:stretch>
            <a:fillRect/>
          </a:stretch>
        </p:blipFill>
        <p:spPr>
          <a:xfrm>
            <a:off x="5419420" y="3429000"/>
            <a:ext cx="6772580" cy="3429000"/>
          </a:xfrm>
          <a:custGeom>
            <a:avLst/>
            <a:gdLst/>
            <a:ahLst/>
            <a:cxnLst/>
            <a:rect l="l" t="t" r="r" b="b"/>
            <a:pathLst>
              <a:path w="6772580" h="3429000">
                <a:moveTo>
                  <a:pt x="271594" y="0"/>
                </a:moveTo>
                <a:lnTo>
                  <a:pt x="6772580" y="0"/>
                </a:lnTo>
                <a:lnTo>
                  <a:pt x="6772580" y="3429000"/>
                </a:lnTo>
                <a:lnTo>
                  <a:pt x="8976" y="3429000"/>
                </a:lnTo>
                <a:lnTo>
                  <a:pt x="7894" y="3419403"/>
                </a:lnTo>
                <a:cubicBezTo>
                  <a:pt x="2772" y="3402540"/>
                  <a:pt x="-7409" y="3393117"/>
                  <a:pt x="8790" y="3369074"/>
                </a:cubicBezTo>
                <a:cubicBezTo>
                  <a:pt x="18674" y="3308209"/>
                  <a:pt x="52540" y="3147708"/>
                  <a:pt x="69466" y="3074368"/>
                </a:cubicBezTo>
                <a:cubicBezTo>
                  <a:pt x="86170" y="2985158"/>
                  <a:pt x="141939" y="2988106"/>
                  <a:pt x="138108" y="2937087"/>
                </a:cubicBezTo>
                <a:lnTo>
                  <a:pt x="159153" y="2788751"/>
                </a:lnTo>
                <a:cubicBezTo>
                  <a:pt x="164508" y="2771521"/>
                  <a:pt x="169861" y="2754291"/>
                  <a:pt x="175215" y="2737061"/>
                </a:cubicBezTo>
                <a:lnTo>
                  <a:pt x="178713" y="2662493"/>
                </a:lnTo>
                <a:cubicBezTo>
                  <a:pt x="182744" y="2662176"/>
                  <a:pt x="175495" y="2610710"/>
                  <a:pt x="177952" y="2608178"/>
                </a:cubicBezTo>
                <a:lnTo>
                  <a:pt x="200637" y="2557490"/>
                </a:lnTo>
                <a:lnTo>
                  <a:pt x="210272" y="2500823"/>
                </a:lnTo>
                <a:cubicBezTo>
                  <a:pt x="210821" y="2477149"/>
                  <a:pt x="233533" y="2498323"/>
                  <a:pt x="235189" y="2456370"/>
                </a:cubicBezTo>
                <a:cubicBezTo>
                  <a:pt x="241238" y="2390087"/>
                  <a:pt x="270663" y="2342381"/>
                  <a:pt x="270108" y="2307778"/>
                </a:cubicBezTo>
                <a:cubicBezTo>
                  <a:pt x="279775" y="2252634"/>
                  <a:pt x="274008" y="2281735"/>
                  <a:pt x="270232" y="2227103"/>
                </a:cubicBezTo>
                <a:cubicBezTo>
                  <a:pt x="277898" y="2187203"/>
                  <a:pt x="273018" y="2179895"/>
                  <a:pt x="278972" y="2138456"/>
                </a:cubicBezTo>
                <a:cubicBezTo>
                  <a:pt x="286874" y="2113373"/>
                  <a:pt x="293454" y="2098825"/>
                  <a:pt x="284204" y="2092747"/>
                </a:cubicBezTo>
                <a:cubicBezTo>
                  <a:pt x="285267" y="2080110"/>
                  <a:pt x="308510" y="2021121"/>
                  <a:pt x="306856" y="2003128"/>
                </a:cubicBezTo>
                <a:lnTo>
                  <a:pt x="296216" y="1944367"/>
                </a:lnTo>
                <a:lnTo>
                  <a:pt x="316030" y="1836128"/>
                </a:lnTo>
                <a:cubicBezTo>
                  <a:pt x="300726" y="1810623"/>
                  <a:pt x="342411" y="1768654"/>
                  <a:pt x="329496" y="1735241"/>
                </a:cubicBezTo>
                <a:cubicBezTo>
                  <a:pt x="331336" y="1711720"/>
                  <a:pt x="339485" y="1722162"/>
                  <a:pt x="343347" y="1679383"/>
                </a:cubicBezTo>
                <a:cubicBezTo>
                  <a:pt x="349669" y="1616089"/>
                  <a:pt x="356013" y="1614119"/>
                  <a:pt x="360800" y="1554542"/>
                </a:cubicBezTo>
                <a:cubicBezTo>
                  <a:pt x="361799" y="1491472"/>
                  <a:pt x="380405" y="1496141"/>
                  <a:pt x="377978" y="1470595"/>
                </a:cubicBezTo>
                <a:cubicBezTo>
                  <a:pt x="371480" y="1445071"/>
                  <a:pt x="407310" y="1366942"/>
                  <a:pt x="396801" y="1354553"/>
                </a:cubicBezTo>
                <a:cubicBezTo>
                  <a:pt x="387984" y="1324635"/>
                  <a:pt x="389939" y="1306198"/>
                  <a:pt x="378799" y="1292983"/>
                </a:cubicBezTo>
                <a:cubicBezTo>
                  <a:pt x="368230" y="1254082"/>
                  <a:pt x="380918" y="1242866"/>
                  <a:pt x="362697" y="1241293"/>
                </a:cubicBezTo>
                <a:lnTo>
                  <a:pt x="339388" y="1147085"/>
                </a:lnTo>
                <a:cubicBezTo>
                  <a:pt x="350485" y="1118433"/>
                  <a:pt x="353159" y="1072754"/>
                  <a:pt x="339952" y="1071934"/>
                </a:cubicBezTo>
                <a:cubicBezTo>
                  <a:pt x="327895" y="1004911"/>
                  <a:pt x="358371" y="924985"/>
                  <a:pt x="347188" y="889800"/>
                </a:cubicBezTo>
                <a:cubicBezTo>
                  <a:pt x="334220" y="804597"/>
                  <a:pt x="342717" y="786582"/>
                  <a:pt x="338803" y="749936"/>
                </a:cubicBezTo>
                <a:cubicBezTo>
                  <a:pt x="334890" y="713292"/>
                  <a:pt x="337271" y="707557"/>
                  <a:pt x="323706" y="669931"/>
                </a:cubicBezTo>
                <a:lnTo>
                  <a:pt x="313326" y="559992"/>
                </a:lnTo>
                <a:cubicBezTo>
                  <a:pt x="314747" y="543769"/>
                  <a:pt x="268004" y="450294"/>
                  <a:pt x="272650" y="451529"/>
                </a:cubicBezTo>
                <a:lnTo>
                  <a:pt x="256593" y="392499"/>
                </a:lnTo>
                <a:cubicBezTo>
                  <a:pt x="276778" y="343341"/>
                  <a:pt x="246535" y="361906"/>
                  <a:pt x="249583" y="321981"/>
                </a:cubicBezTo>
                <a:cubicBezTo>
                  <a:pt x="256450" y="297359"/>
                  <a:pt x="256557" y="284789"/>
                  <a:pt x="245172" y="280016"/>
                </a:cubicBezTo>
                <a:cubicBezTo>
                  <a:pt x="279102" y="164139"/>
                  <a:pt x="241674" y="235649"/>
                  <a:pt x="249784" y="152538"/>
                </a:cubicBezTo>
                <a:cubicBezTo>
                  <a:pt x="254846" y="115053"/>
                  <a:pt x="258144" y="77317"/>
                  <a:pt x="264479" y="365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17728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979CB03-77A3-48F2-A1C8-52F03FCB3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073D962-D3D2-4A72-8593-65C213CBF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654" y="633619"/>
            <a:ext cx="4520912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DE5F10-B313-8EB4-4266-A371C55DF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978408"/>
            <a:ext cx="3721608" cy="1106424"/>
          </a:xfrm>
        </p:spPr>
        <p:txBody>
          <a:bodyPr>
            <a:normAutofit/>
          </a:bodyPr>
          <a:lstStyle/>
          <a:p>
            <a:r>
              <a:rPr lang="es-CL" sz="2800" dirty="0"/>
              <a:t>Viena, 25 de octubre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87511B-F6E1-4929-AC90-94FB8B6B0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4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58F78C-27AB-465F-AA33-15E08AF26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560" y="2185416"/>
            <a:ext cx="3683187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31B14DC-980E-BAC6-08EC-950C0A416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816" y="2368296"/>
            <a:ext cx="3721608" cy="3502152"/>
          </a:xfrm>
        </p:spPr>
        <p:txBody>
          <a:bodyPr>
            <a:normAutofit/>
          </a:bodyPr>
          <a:lstStyle/>
          <a:p>
            <a:endParaRPr lang="en-US" sz="170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B939446-616B-0369-EB03-7153A0828E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750" r="-4" b="4702"/>
          <a:stretch>
            <a:fillRect/>
          </a:stretch>
        </p:blipFill>
        <p:spPr>
          <a:xfrm>
            <a:off x="5171031" y="10"/>
            <a:ext cx="3144714" cy="3209534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E427536-E86B-06A6-8D3F-B2C0C22058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04" r="-4" b="5578"/>
          <a:stretch>
            <a:fillRect/>
          </a:stretch>
        </p:blipFill>
        <p:spPr>
          <a:xfrm>
            <a:off x="5171033" y="3310128"/>
            <a:ext cx="3144712" cy="35478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6BF5732-0D35-2636-CFF0-B35E9D9C5D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936" r="3677" b="-1"/>
          <a:stretch>
            <a:fillRect/>
          </a:stretch>
        </p:blipFill>
        <p:spPr>
          <a:xfrm>
            <a:off x="8416348" y="10"/>
            <a:ext cx="3775651" cy="413307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AEED4CD-9435-C944-B44B-DDC53D61E3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490" r="9585" b="3"/>
          <a:stretch>
            <a:fillRect/>
          </a:stretch>
        </p:blipFill>
        <p:spPr>
          <a:xfrm>
            <a:off x="8416348" y="4233672"/>
            <a:ext cx="3775652" cy="262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99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7C5F937-FDA4-49FD-A135-03738460F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15E37C-522A-423F-B958-36BF66141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0DB7775-48F3-A7A1-C4A7-17939BE6FE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18"/>
          <a:stretch>
            <a:fillRect/>
          </a:stretch>
        </p:blipFill>
        <p:spPr>
          <a:xfrm>
            <a:off x="20" y="10"/>
            <a:ext cx="6095980" cy="4196271"/>
          </a:xfrm>
          <a:custGeom>
            <a:avLst/>
            <a:gdLst/>
            <a:ahLst/>
            <a:cxnLst/>
            <a:rect l="l" t="t" r="r" b="b"/>
            <a:pathLst>
              <a:path w="6005375" h="4196281">
                <a:moveTo>
                  <a:pt x="0" y="0"/>
                </a:moveTo>
                <a:lnTo>
                  <a:pt x="6000673" y="0"/>
                </a:lnTo>
                <a:lnTo>
                  <a:pt x="5998730" y="19709"/>
                </a:lnTo>
                <a:cubicBezTo>
                  <a:pt x="6001245" y="280059"/>
                  <a:pt x="5986414" y="540409"/>
                  <a:pt x="5999656" y="800631"/>
                </a:cubicBezTo>
                <a:cubicBezTo>
                  <a:pt x="6009854" y="1001996"/>
                  <a:pt x="6003364" y="1203233"/>
                  <a:pt x="5999656" y="1404471"/>
                </a:cubicBezTo>
                <a:cubicBezTo>
                  <a:pt x="5992506" y="1790420"/>
                  <a:pt x="6003364" y="2175860"/>
                  <a:pt x="5998730" y="2561300"/>
                </a:cubicBezTo>
                <a:cubicBezTo>
                  <a:pt x="5996744" y="2732154"/>
                  <a:pt x="5998994" y="2902754"/>
                  <a:pt x="6003364" y="3073609"/>
                </a:cubicBezTo>
                <a:cubicBezTo>
                  <a:pt x="6009720" y="3317560"/>
                  <a:pt x="5999922" y="3561638"/>
                  <a:pt x="5989196" y="3805463"/>
                </a:cubicBezTo>
                <a:cubicBezTo>
                  <a:pt x="5985594" y="3872508"/>
                  <a:pt x="5984647" y="3939633"/>
                  <a:pt x="5986348" y="4006695"/>
                </a:cubicBezTo>
                <a:lnTo>
                  <a:pt x="5997254" y="4174633"/>
                </a:lnTo>
                <a:lnTo>
                  <a:pt x="5951600" y="4176620"/>
                </a:lnTo>
                <a:cubicBezTo>
                  <a:pt x="5886701" y="4176651"/>
                  <a:pt x="5821787" y="4174749"/>
                  <a:pt x="5756904" y="4173480"/>
                </a:cubicBezTo>
                <a:cubicBezTo>
                  <a:pt x="5518558" y="4169040"/>
                  <a:pt x="5280085" y="4173480"/>
                  <a:pt x="5042246" y="4150774"/>
                </a:cubicBezTo>
                <a:cubicBezTo>
                  <a:pt x="4977617" y="4144622"/>
                  <a:pt x="4912545" y="4140690"/>
                  <a:pt x="4847599" y="4141467"/>
                </a:cubicBezTo>
                <a:cubicBezTo>
                  <a:pt x="4782654" y="4142244"/>
                  <a:pt x="4717834" y="4147730"/>
                  <a:pt x="4653712" y="4160414"/>
                </a:cubicBezTo>
                <a:cubicBezTo>
                  <a:pt x="4446570" y="4200625"/>
                  <a:pt x="4238795" y="4203162"/>
                  <a:pt x="4029496" y="4186925"/>
                </a:cubicBezTo>
                <a:cubicBezTo>
                  <a:pt x="3943620" y="4180203"/>
                  <a:pt x="3857745" y="4169040"/>
                  <a:pt x="3771488" y="4171196"/>
                </a:cubicBezTo>
                <a:cubicBezTo>
                  <a:pt x="3623584" y="4175129"/>
                  <a:pt x="3475553" y="4167137"/>
                  <a:pt x="3327522" y="4169167"/>
                </a:cubicBezTo>
                <a:cubicBezTo>
                  <a:pt x="3323527" y="4169738"/>
                  <a:pt x="3319442" y="4169205"/>
                  <a:pt x="3315726" y="4167645"/>
                </a:cubicBezTo>
                <a:cubicBezTo>
                  <a:pt x="3278940" y="4142402"/>
                  <a:pt x="3238602" y="4152169"/>
                  <a:pt x="3200548" y="4158765"/>
                </a:cubicBezTo>
                <a:cubicBezTo>
                  <a:pt x="3074081" y="4180710"/>
                  <a:pt x="2947741" y="4191492"/>
                  <a:pt x="2819245" y="4174494"/>
                </a:cubicBezTo>
                <a:cubicBezTo>
                  <a:pt x="2696545" y="4156698"/>
                  <a:pt x="2572095" y="4154478"/>
                  <a:pt x="2448850" y="4167898"/>
                </a:cubicBezTo>
                <a:cubicBezTo>
                  <a:pt x="2279382" y="4187687"/>
                  <a:pt x="2110548" y="4183501"/>
                  <a:pt x="1941461" y="4167898"/>
                </a:cubicBezTo>
                <a:cubicBezTo>
                  <a:pt x="1872836" y="4161556"/>
                  <a:pt x="1803197" y="4150774"/>
                  <a:pt x="1735207" y="4166630"/>
                </a:cubicBezTo>
                <a:cubicBezTo>
                  <a:pt x="1651488" y="4186038"/>
                  <a:pt x="1568022" y="4179695"/>
                  <a:pt x="1484049" y="4175382"/>
                </a:cubicBezTo>
                <a:cubicBezTo>
                  <a:pt x="1377751" y="4169801"/>
                  <a:pt x="1271707" y="4153692"/>
                  <a:pt x="1165028" y="4166376"/>
                </a:cubicBezTo>
                <a:cubicBezTo>
                  <a:pt x="1115684" y="4172211"/>
                  <a:pt x="1066721" y="4181471"/>
                  <a:pt x="1016743" y="4179061"/>
                </a:cubicBezTo>
                <a:cubicBezTo>
                  <a:pt x="878480" y="4172719"/>
                  <a:pt x="740343" y="4165235"/>
                  <a:pt x="601825" y="4166376"/>
                </a:cubicBezTo>
                <a:cubicBezTo>
                  <a:pt x="543856" y="4166757"/>
                  <a:pt x="486267" y="4168659"/>
                  <a:pt x="428552" y="4172845"/>
                </a:cubicBezTo>
                <a:cubicBezTo>
                  <a:pt x="320858" y="4180710"/>
                  <a:pt x="213545" y="4170055"/>
                  <a:pt x="106233" y="4166249"/>
                </a:cubicBezTo>
                <a:lnTo>
                  <a:pt x="0" y="4171008"/>
                </a:lnTo>
                <a:close/>
              </a:path>
            </a:pathLst>
          </a:cu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490ED3B-523A-E3BA-087A-0243DC3074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5" r="-3" b="7539"/>
          <a:stretch>
            <a:fillRect/>
          </a:stretch>
        </p:blipFill>
        <p:spPr>
          <a:xfrm>
            <a:off x="6019800" y="-1"/>
            <a:ext cx="6172193" cy="4187672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</p:spPr>
      </p:pic>
      <p:sp>
        <p:nvSpPr>
          <p:cNvPr id="21" name="sketch line">
            <a:extLst>
              <a:ext uri="{FF2B5EF4-FFF2-40B4-BE49-F238E27FC236}">
                <a16:creationId xmlns:a16="http://schemas.microsoft.com/office/drawing/2014/main" id="{C125E75E-F290-415E-9397-4DAC206C5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57015" y="5330952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6864DA1-D674-3027-BC44-93C33CF87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562856"/>
            <a:ext cx="6894576" cy="16002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</a:rPr>
              <a:t>Tubingen, 30 de </a:t>
            </a:r>
            <a:r>
              <a:rPr lang="en-US" sz="2200" dirty="0" err="1">
                <a:solidFill>
                  <a:srgbClr val="FFFFFF"/>
                </a:solidFill>
              </a:rPr>
              <a:t>octubre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42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1A7112-A06D-9F36-B0B3-0960A7DAA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91"/>
            <a:ext cx="10515600" cy="221717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Ludotec</a:t>
            </a:r>
            <a:r>
              <a:rPr lang="en-US" sz="5200" dirty="0" err="1"/>
              <a:t>a</a:t>
            </a:r>
            <a:r>
              <a:rPr lang="en-US" sz="5200" dirty="0"/>
              <a:t> solar </a:t>
            </a:r>
            <a:r>
              <a:rPr lang="en-US" sz="5200" dirty="0" err="1"/>
              <a:t>itinerante</a:t>
            </a:r>
            <a:r>
              <a:rPr lang="en-US" sz="5200" dirty="0"/>
              <a:t>, </a:t>
            </a:r>
            <a:br>
              <a:rPr lang="en-US" sz="5200" dirty="0"/>
            </a:br>
            <a:r>
              <a:rPr lang="en-US" sz="5200" dirty="0"/>
              <a:t>7 de </a:t>
            </a:r>
            <a:r>
              <a:rPr lang="en-US" sz="5200" dirty="0" err="1"/>
              <a:t>noviembre</a:t>
            </a:r>
            <a:r>
              <a:rPr lang="en-US" sz="5200" dirty="0"/>
              <a:t> 2025. </a:t>
            </a:r>
            <a:r>
              <a:rPr lang="en-US" sz="5200" dirty="0" err="1"/>
              <a:t>Liceo</a:t>
            </a:r>
            <a:r>
              <a:rPr lang="en-US" sz="5200" dirty="0"/>
              <a:t> El Sauce.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4DFC08E-C949-61D9-93B8-005A664D51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74" r="2614" b="-1"/>
          <a:stretch>
            <a:fillRect/>
          </a:stretch>
        </p:blipFill>
        <p:spPr>
          <a:xfrm>
            <a:off x="184558" y="2962911"/>
            <a:ext cx="2255462" cy="3155238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AAE95FE-72A0-9E30-2537-0041D42FB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-1" b="4688"/>
          <a:stretch>
            <a:fillRect/>
          </a:stretch>
        </p:blipFill>
        <p:spPr>
          <a:xfrm rot="5400000">
            <a:off x="2125808" y="3412799"/>
            <a:ext cx="3155238" cy="225546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7AEBFC7-59C3-CA05-33AA-5723BA8DD2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689" r="-1" b="-1"/>
          <a:stretch>
            <a:fillRect/>
          </a:stretch>
        </p:blipFill>
        <p:spPr>
          <a:xfrm rot="5400000">
            <a:off x="4516945" y="3412799"/>
            <a:ext cx="3155238" cy="225546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4DE7F8A-1C7B-5933-BD1B-E08FB4DA0C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689" r="-1" b="-1"/>
          <a:stretch>
            <a:fillRect/>
          </a:stretch>
        </p:blipFill>
        <p:spPr>
          <a:xfrm rot="5400000">
            <a:off x="6908083" y="3412799"/>
            <a:ext cx="3155238" cy="22554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8DAC5A1-1690-9C4C-076D-3D0E4AF1AE0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514" r="22871" b="-4"/>
          <a:stretch>
            <a:fillRect/>
          </a:stretch>
        </p:blipFill>
        <p:spPr>
          <a:xfrm>
            <a:off x="9749109" y="2962911"/>
            <a:ext cx="2255462" cy="315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42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A0F0D-13CE-121A-C0B2-ADBB8164E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14855"/>
            <a:ext cx="9144000" cy="7867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11, 19 y 27 de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noviembre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Arquitectura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UC.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E0C7A8A-35CC-7D6A-3E93-1A475092C1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1" r="-2" b="-2"/>
          <a:stretch>
            <a:fillRect/>
          </a:stretch>
        </p:blipFill>
        <p:spPr>
          <a:xfrm>
            <a:off x="20" y="10"/>
            <a:ext cx="6095980" cy="4605671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0C33639-5F68-29A5-69D4-7EF11BC0D9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400" r="-2" b="-2"/>
          <a:stretch>
            <a:fillRect/>
          </a:stretch>
        </p:blipFill>
        <p:spPr>
          <a:xfrm>
            <a:off x="6095998" y="10"/>
            <a:ext cx="6096000" cy="460567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2A4F5A4-1409-1D21-0242-3FD06D0E8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4543999"/>
            <a:ext cx="12192000" cy="123364"/>
            <a:chOff x="1" y="6737460"/>
            <a:chExt cx="12192000" cy="12336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B05FAC-21CF-D544-5CD5-C4FB65772A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3E6EB2-0E8D-3B8D-C520-219B1D4F0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79478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E0CD55-BD12-8B96-4F6D-4FF962D59C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77" r="2" b="2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22" name="Rectangle 11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5E5403-BF14-B0BC-B076-ECAE5EAEE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es-CL" sz="4000"/>
              <a:t>Publicaciones</a:t>
            </a:r>
            <a:endParaRPr lang="es-CL" sz="4000" dirty="0"/>
          </a:p>
        </p:txBody>
      </p:sp>
      <p:graphicFrame>
        <p:nvGraphicFramePr>
          <p:cNvPr id="14" name="Marcador de contenido 2">
            <a:extLst>
              <a:ext uri="{FF2B5EF4-FFF2-40B4-BE49-F238E27FC236}">
                <a16:creationId xmlns:a16="http://schemas.microsoft.com/office/drawing/2014/main" id="{6CFB2B32-8FB4-7254-26EF-EAD22B19A4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36547"/>
              </p:ext>
            </p:extLst>
          </p:nvPr>
        </p:nvGraphicFramePr>
        <p:xfrm>
          <a:off x="6115317" y="2743200"/>
          <a:ext cx="5247340" cy="3496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0150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B48131-A82D-F9F6-FBFC-3845050B0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s-CL" sz="4000">
                <a:solidFill>
                  <a:srgbClr val="FFFFFF"/>
                </a:solidFill>
              </a:rPr>
              <a:t>Proyecciones: 2026-2027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8753D3D5-E7D8-BD6A-724F-DCD323C368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39034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44432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388</Words>
  <Application>Microsoft Macintosh PowerPoint</Application>
  <PresentationFormat>Panorámica</PresentationFormat>
  <Paragraphs>62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Garamond</vt:lpstr>
      <vt:lpstr>Tema de Office</vt:lpstr>
      <vt:lpstr>Año 1. Proceso, avances, proyecciones</vt:lpstr>
      <vt:lpstr>Programa 2da reunión Conchisol Fondecyt Regular 1250560. 30 de enero de 2025. Facultad de gobierno, Universidad de Chile</vt:lpstr>
      <vt:lpstr>Abril-Mayo-Junio</vt:lpstr>
      <vt:lpstr>Abril-Mayo-Junio</vt:lpstr>
      <vt:lpstr>Julio 2025, Dunedin, NZ.</vt:lpstr>
      <vt:lpstr>Presentación de PowerPoint</vt:lpstr>
      <vt:lpstr>4 de Agosto 2025</vt:lpstr>
      <vt:lpstr>16 agosto 2025</vt:lpstr>
      <vt:lpstr>20 de agosto 2025</vt:lpstr>
      <vt:lpstr>SHOT, 9-11 Octubre</vt:lpstr>
      <vt:lpstr>S18: Building the Non-Aligned World: Knowledge, Infrastructure, and Urban Development in the Global South Room: Atelier 4.520 - Maison du Savoir 4th floor</vt:lpstr>
      <vt:lpstr>Barcelona, 12 de octubre</vt:lpstr>
      <vt:lpstr>Ostrava, 15 octubre</vt:lpstr>
      <vt:lpstr>Dortmund, 17-18 octubre</vt:lpstr>
      <vt:lpstr>Viena, 25 de octubre </vt:lpstr>
      <vt:lpstr>Presentación de PowerPoint</vt:lpstr>
      <vt:lpstr>Ludoteca solar itinerante,  7 de noviembre 2025. Liceo El Sauce.</vt:lpstr>
      <vt:lpstr>11, 19 y 27 de noviembre, Arquitectura UC. </vt:lpstr>
      <vt:lpstr>Publicaciones</vt:lpstr>
      <vt:lpstr>Proyecciones: 2026-2027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Nelson Alejandro Arellano Escudero</dc:creator>
  <cp:lastModifiedBy>Nelson Alejandro Arellano Escudero</cp:lastModifiedBy>
  <cp:revision>7</cp:revision>
  <dcterms:created xsi:type="dcterms:W3CDTF">2026-01-23T00:24:44Z</dcterms:created>
  <dcterms:modified xsi:type="dcterms:W3CDTF">2026-01-27T21:02:22Z</dcterms:modified>
</cp:coreProperties>
</file>